
<file path=[Content_Types].xml><?xml version="1.0" encoding="utf-8"?>
<Types xmlns="http://schemas.openxmlformats.org/package/2006/content-types">
  <Override PartName="/ppt/slides/slide47.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notesSlides/notesSlide38.xml" ContentType="application/vnd.openxmlformats-officedocument.presentationml.notesSlide+xml"/>
  <Override PartName="/ppt/diagrams/quickStyle39.xml" ContentType="application/vnd.openxmlformats-officedocument.drawingml.diagramStyle+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notesSlides/notesSlide16.xml" ContentType="application/vnd.openxmlformats-officedocument.presentationml.notesSlide+xml"/>
  <Override PartName="/ppt/diagrams/layout39.xml" ContentType="application/vnd.openxmlformats-officedocument.drawingml.diagramLayout+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notesSlides/notesSlide41.xml" ContentType="application/vnd.openxmlformats-officedocument.presentationml.notesSlide+xml"/>
  <Override PartName="/ppt/diagrams/quickStyle31.xml" ContentType="application/vnd.openxmlformats-officedocument.drawingml.diagramStyle+xml"/>
  <Override PartName="/ppt/diagrams/drawing32.xml" ContentType="application/vnd.ms-office.drawingml.diagramDrawing+xml"/>
  <Override PartName="/ppt/notesSlides/notesSlide30.xml" ContentType="application/vnd.openxmlformats-officedocument.presentationml.notesSlide+xml"/>
  <Override PartName="/ppt/diagrams/colors3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diagrams/colors41.xml" ContentType="application/vnd.openxmlformats-officedocument.drawingml.diagramColors+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Override PartName="/ppt/slides/slide44.xml" ContentType="application/vnd.openxmlformats-officedocument.presentationml.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diagrams/quickStyle36.xml" ContentType="application/vnd.openxmlformats-officedocument.drawingml.diagramStyle+xml"/>
  <Override PartName="/ppt/notesSlides/notesSlide35.xml" ContentType="application/vnd.openxmlformats-officedocument.presentationml.notesSlide+xml"/>
  <Override PartName="/ppt/diagrams/drawing37.xml" ContentType="application/vnd.ms-office.drawingml.diagramDrawing+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notesSlides/notesSlide13.xml" ContentType="application/vnd.openxmlformats-officedocument.presentationml.notesSlide+xml"/>
  <Override PartName="/ppt/diagrams/quickStyle25.xml" ContentType="application/vnd.openxmlformats-officedocument.drawingml.diagramStyle+xml"/>
  <Override PartName="/ppt/diagrams/drawing26.xml" ContentType="application/vnd.ms-office.drawingml.diagramDrawing+xml"/>
  <Override PartName="/ppt/diagrams/layout36.xml" ContentType="application/vnd.openxmlformats-officedocument.drawingml.diagramLayout+xml"/>
  <Override PartName="/ppt/slideLayouts/slideLayout10.xml" ContentType="application/vnd.openxmlformats-officedocument.presentationml.slideLayout+xml"/>
  <Override PartName="/ppt/diagrams/drawing8.xml" ContentType="application/vnd.ms-office.drawingml.diagramDrawing+xml"/>
  <Override PartName="/ppt/diagrams/layout25.xml" ContentType="application/vnd.openxmlformats-officedocument.drawingml.diagramLayout+xml"/>
  <Override PartName="/ppt/diagrams/quickStyle8.xml" ContentType="application/vnd.openxmlformats-officedocument.drawingml.diagramStyle+xml"/>
  <Override PartName="/ppt/diagrams/layout14.xml" ContentType="application/vnd.openxmlformats-officedocument.drawingml.diagramLayout+xml"/>
  <Override PartName="/ppt/diagrams/colors35.xml" ContentType="application/vnd.openxmlformats-officedocument.drawingml.diagramColors+xml"/>
  <Override PartName="/ppt/diagrams/drawing40.xml" ContentType="application/vnd.ms-office.drawingml.diagramDrawing+xml"/>
  <Override PartName="/ppt/slides/slide49.xml" ContentType="application/vnd.openxmlformats-officedocument.presentationml.slide+xml"/>
  <Override PartName="/ppt/notesSlides/notesSlide4.xml" ContentType="application/vnd.openxmlformats-officedocument.presentationml.notesSlide+xml"/>
  <Override PartName="/ppt/diagrams/colors24.xml" ContentType="application/vnd.openxmlformats-officedocument.drawingml.diagramColors+xml"/>
  <Override PartName="/ppt/diagrams/data37.xml" ContentType="application/vnd.openxmlformats-officedocument.drawingml.diagramData+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diagrams/quickStyle19.xml" ContentType="application/vnd.openxmlformats-officedocument.drawingml.diagramStyle+xml"/>
  <Override PartName="/ppt/notesSlides/notesSlide18.xml" ContentType="application/vnd.openxmlformats-officedocument.presentationml.notesSlide+xml"/>
  <Override PartName="/ppt/diagrams/data40.xml" ContentType="application/vnd.openxmlformats-officedocument.drawingml.diagramData+xml"/>
  <Override PartName="/ppt/slides/slide41.xml" ContentType="application/vnd.openxmlformats-officedocument.presentationml.slide+xml"/>
  <Override PartName="/ppt/slides/slide30.xml" ContentType="application/vnd.openxmlformats-officedocument.presentationml.slide+xml"/>
  <Override PartName="/ppt/diagrams/layout19.xml" ContentType="application/vnd.openxmlformats-officedocument.drawingml.diagramLayout+xml"/>
  <Override PartName="/ppt/diagrams/quickStyle33.xml" ContentType="application/vnd.openxmlformats-officedocument.drawingml.diagramStyle+xml"/>
  <Override PartName="/ppt/diagrams/drawing34.xml" ContentType="application/vnd.ms-office.drawingml.diagramDrawing+xml"/>
  <Override PartName="/ppt/notesSlides/notesSlide32.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quickStyle22.xml" ContentType="application/vnd.openxmlformats-officedocument.drawingml.diagramStyle+xml"/>
  <Override PartName="/ppt/diagrams/drawing23.xml" ContentType="application/vnd.ms-office.drawingml.diagramDrawing+xml"/>
  <Override PartName="/ppt/diagrams/colors29.xml" ContentType="application/vnd.openxmlformats-officedocument.drawingml.diagramColors+xml"/>
  <Override PartName="/ppt/notesSlides/notesSlide21.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notesSlides/notesSlide10.xml" ContentType="application/vnd.openxmlformats-officedocument.presentationml.notesSlide+xml"/>
  <Override PartName="/ppt/diagrams/drawing12.xml" ContentType="application/vnd.ms-office.drawingml.diagramDrawing+xml"/>
  <Override PartName="/ppt/diagrams/colors18.xml" ContentType="application/vnd.openxmlformats-officedocument.drawingml.diagramColors+xml"/>
  <Override PartName="/ppt/diagrams/layout33.xml" ContentType="application/vnd.openxmlformats-officedocument.drawingml.diagramLayou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layout40.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notesSlides/notesSlide37.xml" ContentType="application/vnd.openxmlformats-officedocument.presentationml.notesSlide+xml"/>
  <Override PartName="/ppt/diagrams/quickStyle38.xml" ContentType="application/vnd.openxmlformats-officedocument.drawingml.diagramStyle+xml"/>
  <Override PartName="/ppt/diagrams/drawing39.xml" ContentType="application/vnd.ms-office.drawingml.diagramDrawing+xml"/>
  <Override PartName="/ppt/diagrams/data41.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notesSlides/notesSlide15.xml" ContentType="application/vnd.openxmlformats-officedocument.presentationml.notesSlide+xml"/>
  <Override PartName="/ppt/diagrams/quickStyle27.xml" ContentType="application/vnd.openxmlformats-officedocument.drawingml.diagramStyle+xml"/>
  <Override PartName="/ppt/diagrams/drawing28.xml" ContentType="application/vnd.ms-office.drawingml.diagramDrawing+xml"/>
  <Override PartName="/ppt/notesSlides/notesSlide26.xml" ContentType="application/vnd.openxmlformats-officedocument.presentationml.notesSlide+xml"/>
  <Override PartName="/ppt/diagrams/layout38.xml" ContentType="application/vnd.openxmlformats-officedocument.drawingml.diagramLayout+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notesSlides/notesSlide22.xml" ContentType="application/vnd.openxmlformats-officedocument.presentationml.notesSlide+xml"/>
  <Override PartName="/ppt/diagrams/quickStyle34.xml" ContentType="application/vnd.openxmlformats-officedocument.drawingml.diagramStyle+xml"/>
  <Override PartName="/ppt/diagrams/drawing35.xml" ContentType="application/vnd.ms-office.drawingml.diagramDrawing+xml"/>
  <Override PartName="/ppt/notesSlides/notesSlide33.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notesSlides/notesSlide11.xml" ContentType="application/vnd.openxmlformats-officedocument.presentationml.notesSlide+xml"/>
  <Default Extension="tiff" ContentType="image/tiff"/>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layout34.xml" ContentType="application/vnd.openxmlformats-officedocument.drawingml.diagramLayout+xml"/>
  <Override PartName="/ppt/diagrams/colors37.xml" ContentType="application/vnd.openxmlformats-officedocument.drawingml.diagramColors+xml"/>
  <Override PartName="/ppt/notesSlides/notesSlide40.xml" ContentType="application/vnd.openxmlformats-officedocument.presentationml.notesSlide+xml"/>
  <Override PartName="/ppt/diagrams/quickStyle41.xml" ContentType="application/vnd.openxmlformats-officedocument.drawingml.diagramStyle+xml"/>
  <Override PartName="/ppt/notesSlides/notesSlide6.xml" ContentType="application/vnd.openxmlformats-officedocument.presentationml.notesSlide+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diagrams/data39.xml" ContentType="application/vnd.openxmlformats-officedocument.drawingml.diagramData+xml"/>
  <Override PartName="/ppt/diagrams/layout41.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slides/slide43.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drawing36.xml" ContentType="application/vnd.ms-office.drawingml.diagramDrawing+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notesSlides/notesSlide23.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notesSlides/notesSlide12.xml" ContentType="application/vnd.openxmlformats-officedocument.presentationml.notesSlide+xml"/>
  <Override PartName="/ppt/diagrams/layout35.xml" ContentType="application/vnd.openxmlformats-officedocument.drawingml.diagramLayout+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notesSlides/notesSlide17.xml" ContentType="application/vnd.openxmlformats-officedocument.presentationml.notesSlide+xml"/>
  <Override PartName="/ppt/diagrams/quickStyle29.xml" ContentType="application/vnd.openxmlformats-officedocument.drawingml.diagramStyle+xml"/>
  <Override PartName="/ppt/notesSlides/notesSlide28.xml" ContentType="application/vnd.openxmlformats-officedocument.presentationml.notesSlide+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slides/slide40.xml" ContentType="application/vnd.openxmlformats-officedocument.presentationml.slide+xml"/>
  <Override PartName="/ppt/diagrams/layout18.xml" ContentType="application/vnd.openxmlformats-officedocument.drawingml.diagramLayout+xml"/>
  <Override PartName="/ppt/notesSlides/notesSlide42.xml" ContentType="application/vnd.openxmlformats-officedocument.presentationml.notesSlide+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Override PartName="/ppt/notesSlides/notesSlide31.xml" ContentType="application/vnd.openxmlformats-officedocument.presentationml.notesSlide+xml"/>
  <Override PartName="/ppt/diagrams/colors39.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diagrams/colors20.xml" ContentType="application/vnd.openxmlformats-officedocument.drawingml.diagramColors+xml"/>
  <Override PartName="/ppt/diagrams/data33.xml" ContentType="application/vnd.openxmlformats-officedocument.drawingml.diagramData+xml"/>
  <Override PartName="/ppt/slides/slide34.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notesSlides/notesSlide36.xml" ContentType="application/vnd.openxmlformats-officedocument.presentationml.notesSlide+xml"/>
  <Override PartName="/ppt/diagrams/quickStyle37.xml" ContentType="application/vnd.openxmlformats-officedocument.drawingml.diagramStyle+xml"/>
  <Override PartName="/ppt/diagrams/drawing38.xml" ContentType="application/vnd.ms-office.drawingml.diagramDrawing+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notesSlides/notesSlide14.xml" ContentType="application/vnd.openxmlformats-officedocument.presentationml.notesSlide+xml"/>
  <Override PartName="/ppt/diagrams/layout37.xml" ContentType="application/vnd.openxmlformats-officedocument.drawingml.diagramLayout+xml"/>
  <Override PartName="/ppt/commentAuthors.xml" ContentType="application/vnd.openxmlformats-officedocument.presentationml.commentAuthors+xml"/>
  <Override PartName="/ppt/diagrams/drawing9.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diagrams/drawing41.xml" ContentType="application/vnd.ms-office.drawingml.diagramDrawing+xml"/>
  <Override PartName="/ppt/diagrams/quickStyle9.xml" ContentType="application/vnd.openxmlformats-officedocument.drawingml.diagramStyle+xml"/>
  <Override PartName="/ppt/diagrams/drawing30.xml" ContentType="application/vnd.ms-office.drawingml.diagramDrawing+xml"/>
  <Override PartName="/ppt/diagrams/colors36.xml" ContentType="application/vnd.openxmlformats-officedocument.drawingml.diagramColors+xml"/>
  <Override PartName="/ppt/diagrams/quickStyle40.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7" r:id="rId2"/>
    <p:sldId id="479" r:id="rId3"/>
    <p:sldId id="480" r:id="rId4"/>
    <p:sldId id="264" r:id="rId5"/>
    <p:sldId id="269" r:id="rId6"/>
    <p:sldId id="270" r:id="rId7"/>
    <p:sldId id="260" r:id="rId8"/>
    <p:sldId id="481" r:id="rId9"/>
    <p:sldId id="444" r:id="rId10"/>
    <p:sldId id="445" r:id="rId11"/>
    <p:sldId id="446" r:id="rId12"/>
    <p:sldId id="447" r:id="rId13"/>
    <p:sldId id="448" r:id="rId14"/>
    <p:sldId id="482" r:id="rId15"/>
    <p:sldId id="450" r:id="rId16"/>
    <p:sldId id="451" r:id="rId17"/>
    <p:sldId id="452" r:id="rId18"/>
    <p:sldId id="453" r:id="rId19"/>
    <p:sldId id="454" r:id="rId20"/>
    <p:sldId id="483" r:id="rId21"/>
    <p:sldId id="484" r:id="rId22"/>
    <p:sldId id="455" r:id="rId23"/>
    <p:sldId id="456" r:id="rId24"/>
    <p:sldId id="457" r:id="rId25"/>
    <p:sldId id="458" r:id="rId26"/>
    <p:sldId id="459" r:id="rId27"/>
    <p:sldId id="460" r:id="rId28"/>
    <p:sldId id="462" r:id="rId29"/>
    <p:sldId id="463" r:id="rId30"/>
    <p:sldId id="464" r:id="rId31"/>
    <p:sldId id="465" r:id="rId32"/>
    <p:sldId id="485" r:id="rId33"/>
    <p:sldId id="466" r:id="rId34"/>
    <p:sldId id="467" r:id="rId35"/>
    <p:sldId id="469" r:id="rId36"/>
    <p:sldId id="472" r:id="rId37"/>
    <p:sldId id="471" r:id="rId38"/>
    <p:sldId id="473" r:id="rId39"/>
    <p:sldId id="474" r:id="rId40"/>
    <p:sldId id="476" r:id="rId41"/>
    <p:sldId id="477" r:id="rId42"/>
    <p:sldId id="478" r:id="rId43"/>
    <p:sldId id="401" r:id="rId44"/>
    <p:sldId id="486" r:id="rId45"/>
    <p:sldId id="487" r:id="rId46"/>
    <p:sldId id="488" r:id="rId47"/>
    <p:sldId id="489" r:id="rId48"/>
    <p:sldId id="490" r:id="rId49"/>
    <p:sldId id="491" r:id="rId50"/>
    <p:sldId id="492" r:id="rId51"/>
    <p:sldId id="273" r:id="rId52"/>
  </p:sldIdLst>
  <p:sldSz cx="9144000" cy="6858000" type="screen4x3"/>
  <p:notesSz cx="6950075" cy="92360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Paz Palacios Sepulveda" initials="MPP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4"/>
    <p:restoredTop sz="85345" autoAdjust="0"/>
  </p:normalViewPr>
  <p:slideViewPr>
    <p:cSldViewPr>
      <p:cViewPr>
        <p:scale>
          <a:sx n="70" d="100"/>
          <a:sy n="70" d="100"/>
        </p:scale>
        <p:origin x="-1290" y="-57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1ECFEA-BEA7-4E03-8193-3774F52495D2}" type="doc">
      <dgm:prSet loTypeId="urn:microsoft.com/office/officeart/2005/8/layout/chevron2" loCatId="list" qsTypeId="urn:microsoft.com/office/officeart/2005/8/quickstyle/simple1" qsCatId="simple" csTypeId="urn:microsoft.com/office/officeart/2005/8/colors/colorful1#2" csCatId="colorful" phldr="1"/>
      <dgm:spPr/>
      <dgm:t>
        <a:bodyPr/>
        <a:lstStyle/>
        <a:p>
          <a:endParaRPr lang="es-CL"/>
        </a:p>
      </dgm:t>
    </dgm:pt>
    <dgm:pt modelId="{712A66B3-06BF-4F8D-B7F9-75A4FA1310C0}">
      <dgm:prSet phldrT="[Texto]"/>
      <dgm:spPr/>
      <dgm:t>
        <a:bodyPr/>
        <a:lstStyle/>
        <a:p>
          <a:r>
            <a:rPr lang="es-CL" dirty="0" smtClean="0"/>
            <a:t>Acción Social</a:t>
          </a:r>
          <a:endParaRPr lang="es-CL" dirty="0"/>
        </a:p>
      </dgm:t>
    </dgm:pt>
    <dgm:pt modelId="{63B6E03A-FE49-41FF-A0A7-FFFE641FA844}" type="parTrans" cxnId="{2E6E07A2-C69B-4A54-BA1E-CFA98C4C9592}">
      <dgm:prSet/>
      <dgm:spPr/>
      <dgm:t>
        <a:bodyPr/>
        <a:lstStyle/>
        <a:p>
          <a:endParaRPr lang="es-CL"/>
        </a:p>
      </dgm:t>
    </dgm:pt>
    <dgm:pt modelId="{A51BD85B-9AD7-4E87-A5F8-C59BB41B8188}" type="sibTrans" cxnId="{2E6E07A2-C69B-4A54-BA1E-CFA98C4C9592}">
      <dgm:prSet/>
      <dgm:spPr/>
      <dgm:t>
        <a:bodyPr/>
        <a:lstStyle/>
        <a:p>
          <a:endParaRPr lang="es-CL"/>
        </a:p>
      </dgm:t>
    </dgm:pt>
    <dgm:pt modelId="{36DDCC08-3A7B-4EA1-855C-154B2C95777C}">
      <dgm:prSet phldrT="[Texto]" custT="1"/>
      <dgm:spPr/>
      <dgm:t>
        <a:bodyPr/>
        <a:lstStyle/>
        <a:p>
          <a:pPr algn="just"/>
          <a:r>
            <a:rPr lang="es-CL" sz="2300" kern="1200" dirty="0" smtClean="0">
              <a:solidFill>
                <a:srgbClr val="005091"/>
              </a:solidFill>
              <a:latin typeface="+mj-lt"/>
              <a:ea typeface="+mj-ea"/>
              <a:cs typeface="Tahoma" pitchFamily="34" charset="0"/>
            </a:rPr>
            <a:t>Proyectos de  acciones sociales que generen </a:t>
          </a:r>
          <a:r>
            <a:rPr lang="es-CL" sz="2300" b="1" kern="1200" dirty="0" smtClean="0">
              <a:solidFill>
                <a:srgbClr val="005091"/>
              </a:solidFill>
              <a:latin typeface="+mj-lt"/>
              <a:ea typeface="+mj-ea"/>
              <a:cs typeface="Tahoma" pitchFamily="34" charset="0"/>
            </a:rPr>
            <a:t>Innovación Social</a:t>
          </a:r>
          <a:r>
            <a:rPr lang="es-CL" sz="2300" kern="1200" dirty="0" smtClean="0">
              <a:solidFill>
                <a:srgbClr val="005091"/>
              </a:solidFill>
              <a:latin typeface="+mj-lt"/>
              <a:ea typeface="+mj-ea"/>
              <a:cs typeface="Tahoma" pitchFamily="34" charset="0"/>
            </a:rPr>
            <a:t>, cuyos beneficiarios sean personas en situación de pobreza y/o vulnerabilidad social.</a:t>
          </a:r>
          <a:endParaRPr lang="es-CL" sz="2300" kern="1200" dirty="0">
            <a:solidFill>
              <a:srgbClr val="005091"/>
            </a:solidFill>
            <a:latin typeface="+mj-lt"/>
            <a:ea typeface="+mj-ea"/>
            <a:cs typeface="Tahoma" pitchFamily="34" charset="0"/>
          </a:endParaRPr>
        </a:p>
      </dgm:t>
    </dgm:pt>
    <dgm:pt modelId="{0E8A0B75-E026-47C1-9F7F-B28E69C1D4DA}" type="parTrans" cxnId="{D7F0F355-566E-4B76-953B-65468516446E}">
      <dgm:prSet/>
      <dgm:spPr/>
      <dgm:t>
        <a:bodyPr/>
        <a:lstStyle/>
        <a:p>
          <a:endParaRPr lang="es-CL"/>
        </a:p>
      </dgm:t>
    </dgm:pt>
    <dgm:pt modelId="{E6A3BC8B-0D43-4643-A4F0-B347965EA0BF}" type="sibTrans" cxnId="{D7F0F355-566E-4B76-953B-65468516446E}">
      <dgm:prSet/>
      <dgm:spPr/>
      <dgm:t>
        <a:bodyPr/>
        <a:lstStyle/>
        <a:p>
          <a:endParaRPr lang="es-CL"/>
        </a:p>
      </dgm:t>
    </dgm:pt>
    <dgm:pt modelId="{3CBE6EE8-0303-4CE4-8B1A-0F290CBEC579}">
      <dgm:prSet phldrT="[Texto]"/>
      <dgm:spPr/>
      <dgm:t>
        <a:bodyPr/>
        <a:lstStyle/>
        <a:p>
          <a:r>
            <a:rPr lang="es-CL" dirty="0" smtClean="0"/>
            <a:t>Análisis de Experiencia</a:t>
          </a:r>
          <a:endParaRPr lang="es-CL" dirty="0"/>
        </a:p>
      </dgm:t>
    </dgm:pt>
    <dgm:pt modelId="{04C778D8-88CC-4E71-80A0-A64568E0426C}" type="parTrans" cxnId="{619878F6-9496-4C07-9D73-A1C813F43AEC}">
      <dgm:prSet/>
      <dgm:spPr/>
      <dgm:t>
        <a:bodyPr/>
        <a:lstStyle/>
        <a:p>
          <a:endParaRPr lang="es-CL"/>
        </a:p>
      </dgm:t>
    </dgm:pt>
    <dgm:pt modelId="{3DE50968-AB12-4137-A65A-D39BC39E627B}" type="sibTrans" cxnId="{619878F6-9496-4C07-9D73-A1C813F43AEC}">
      <dgm:prSet/>
      <dgm:spPr/>
      <dgm:t>
        <a:bodyPr/>
        <a:lstStyle/>
        <a:p>
          <a:endParaRPr lang="es-CL"/>
        </a:p>
      </dgm:t>
    </dgm:pt>
    <dgm:pt modelId="{501E7537-882B-43C3-ACD5-F942DFE40521}">
      <dgm:prSet phldrT="[Texto]" custT="1"/>
      <dgm:spPr/>
      <dgm:t>
        <a:bodyPr/>
        <a:lstStyle/>
        <a:p>
          <a:pPr algn="just"/>
          <a:r>
            <a:rPr lang="es-CL" sz="2300" kern="1200" dirty="0" smtClean="0">
              <a:solidFill>
                <a:srgbClr val="005091"/>
              </a:solidFill>
              <a:latin typeface="+mj-lt"/>
              <a:ea typeface="+mj-ea"/>
              <a:cs typeface="Tahoma" pitchFamily="34" charset="0"/>
            </a:rPr>
            <a:t>Proyectos que </a:t>
          </a:r>
          <a:r>
            <a:rPr lang="es-CL" sz="2300" b="1" kern="1200" dirty="0" smtClean="0">
              <a:solidFill>
                <a:srgbClr val="005091"/>
              </a:solidFill>
              <a:latin typeface="+mj-lt"/>
              <a:ea typeface="+mj-ea"/>
              <a:cs typeface="Tahoma" pitchFamily="34" charset="0"/>
            </a:rPr>
            <a:t>Analicen y Sistematicen Experiencias Innovadoras</a:t>
          </a:r>
          <a:r>
            <a:rPr lang="es-CL" sz="2300" kern="1200" dirty="0" smtClean="0">
              <a:solidFill>
                <a:srgbClr val="005091"/>
              </a:solidFill>
              <a:latin typeface="+mj-lt"/>
              <a:ea typeface="+mj-ea"/>
              <a:cs typeface="Tahoma" pitchFamily="34" charset="0"/>
            </a:rPr>
            <a:t> para el desarrollo social, que hayan sido implementadas y que puedan entregar insumos para la política social.</a:t>
          </a:r>
          <a:endParaRPr lang="es-CL" sz="2300" kern="1200" dirty="0">
            <a:solidFill>
              <a:srgbClr val="005091"/>
            </a:solidFill>
            <a:latin typeface="+mj-lt"/>
            <a:ea typeface="+mj-ea"/>
            <a:cs typeface="Tahoma" pitchFamily="34" charset="0"/>
          </a:endParaRPr>
        </a:p>
      </dgm:t>
    </dgm:pt>
    <dgm:pt modelId="{4E91E5DD-AAC1-49EF-BD2D-AB6E3A96986B}" type="parTrans" cxnId="{5C85500A-0254-4586-87C1-2AD40ED64D28}">
      <dgm:prSet/>
      <dgm:spPr/>
      <dgm:t>
        <a:bodyPr/>
        <a:lstStyle/>
        <a:p>
          <a:endParaRPr lang="es-CL"/>
        </a:p>
      </dgm:t>
    </dgm:pt>
    <dgm:pt modelId="{242C5B86-0F6E-429F-B8B1-AAD33B372E75}" type="sibTrans" cxnId="{5C85500A-0254-4586-87C1-2AD40ED64D28}">
      <dgm:prSet/>
      <dgm:spPr/>
      <dgm:t>
        <a:bodyPr/>
        <a:lstStyle/>
        <a:p>
          <a:endParaRPr lang="es-CL"/>
        </a:p>
      </dgm:t>
    </dgm:pt>
    <dgm:pt modelId="{7BD93C57-65B0-4E8E-8407-B52444F60A72}" type="pres">
      <dgm:prSet presAssocID="{421ECFEA-BEA7-4E03-8193-3774F52495D2}" presName="linearFlow" presStyleCnt="0">
        <dgm:presLayoutVars>
          <dgm:dir/>
          <dgm:animLvl val="lvl"/>
          <dgm:resizeHandles val="exact"/>
        </dgm:presLayoutVars>
      </dgm:prSet>
      <dgm:spPr/>
      <dgm:t>
        <a:bodyPr/>
        <a:lstStyle/>
        <a:p>
          <a:endParaRPr lang="es-CL"/>
        </a:p>
      </dgm:t>
    </dgm:pt>
    <dgm:pt modelId="{7E35942D-9CA7-4264-A7DC-0A95E05B52C8}" type="pres">
      <dgm:prSet presAssocID="{712A66B3-06BF-4F8D-B7F9-75A4FA1310C0}" presName="composite" presStyleCnt="0"/>
      <dgm:spPr/>
      <dgm:t>
        <a:bodyPr/>
        <a:lstStyle/>
        <a:p>
          <a:endParaRPr lang="es-CL"/>
        </a:p>
      </dgm:t>
    </dgm:pt>
    <dgm:pt modelId="{5ACB242C-D44A-4E74-AE1C-03EB59CD0BC6}" type="pres">
      <dgm:prSet presAssocID="{712A66B3-06BF-4F8D-B7F9-75A4FA1310C0}" presName="parentText" presStyleLbl="alignNode1" presStyleIdx="0" presStyleCnt="2" custScaleX="120449">
        <dgm:presLayoutVars>
          <dgm:chMax val="1"/>
          <dgm:bulletEnabled val="1"/>
        </dgm:presLayoutVars>
      </dgm:prSet>
      <dgm:spPr/>
      <dgm:t>
        <a:bodyPr/>
        <a:lstStyle/>
        <a:p>
          <a:endParaRPr lang="es-CL"/>
        </a:p>
      </dgm:t>
    </dgm:pt>
    <dgm:pt modelId="{94ACBDDD-E57F-4BEB-BB8B-84940D91C598}" type="pres">
      <dgm:prSet presAssocID="{712A66B3-06BF-4F8D-B7F9-75A4FA1310C0}" presName="descendantText" presStyleLbl="alignAcc1" presStyleIdx="0" presStyleCnt="2" custScaleY="100443">
        <dgm:presLayoutVars>
          <dgm:bulletEnabled val="1"/>
        </dgm:presLayoutVars>
      </dgm:prSet>
      <dgm:spPr/>
      <dgm:t>
        <a:bodyPr/>
        <a:lstStyle/>
        <a:p>
          <a:endParaRPr lang="es-CL"/>
        </a:p>
      </dgm:t>
    </dgm:pt>
    <dgm:pt modelId="{953DCACD-A5B9-4AE7-9763-AA663D045F21}" type="pres">
      <dgm:prSet presAssocID="{A51BD85B-9AD7-4E87-A5F8-C59BB41B8188}" presName="sp" presStyleCnt="0"/>
      <dgm:spPr/>
      <dgm:t>
        <a:bodyPr/>
        <a:lstStyle/>
        <a:p>
          <a:endParaRPr lang="es-CL"/>
        </a:p>
      </dgm:t>
    </dgm:pt>
    <dgm:pt modelId="{3E0CCF74-8A08-4FEC-985B-1355BCED4DFF}" type="pres">
      <dgm:prSet presAssocID="{3CBE6EE8-0303-4CE4-8B1A-0F290CBEC579}" presName="composite" presStyleCnt="0"/>
      <dgm:spPr/>
      <dgm:t>
        <a:bodyPr/>
        <a:lstStyle/>
        <a:p>
          <a:endParaRPr lang="es-CL"/>
        </a:p>
      </dgm:t>
    </dgm:pt>
    <dgm:pt modelId="{23F21A13-B7AA-496D-BE30-9E832C345B28}" type="pres">
      <dgm:prSet presAssocID="{3CBE6EE8-0303-4CE4-8B1A-0F290CBEC579}" presName="parentText" presStyleLbl="alignNode1" presStyleIdx="1" presStyleCnt="2" custScaleX="110278">
        <dgm:presLayoutVars>
          <dgm:chMax val="1"/>
          <dgm:bulletEnabled val="1"/>
        </dgm:presLayoutVars>
      </dgm:prSet>
      <dgm:spPr/>
      <dgm:t>
        <a:bodyPr/>
        <a:lstStyle/>
        <a:p>
          <a:endParaRPr lang="es-CL"/>
        </a:p>
      </dgm:t>
    </dgm:pt>
    <dgm:pt modelId="{2AD05340-E7D1-467F-A37B-AA148AAD325B}" type="pres">
      <dgm:prSet presAssocID="{3CBE6EE8-0303-4CE4-8B1A-0F290CBEC579}" presName="descendantText" presStyleLbl="alignAcc1" presStyleIdx="1" presStyleCnt="2" custScaleY="139024">
        <dgm:presLayoutVars>
          <dgm:bulletEnabled val="1"/>
        </dgm:presLayoutVars>
      </dgm:prSet>
      <dgm:spPr/>
      <dgm:t>
        <a:bodyPr/>
        <a:lstStyle/>
        <a:p>
          <a:endParaRPr lang="es-CL"/>
        </a:p>
      </dgm:t>
    </dgm:pt>
  </dgm:ptLst>
  <dgm:cxnLst>
    <dgm:cxn modelId="{2E6E07A2-C69B-4A54-BA1E-CFA98C4C9592}" srcId="{421ECFEA-BEA7-4E03-8193-3774F52495D2}" destId="{712A66B3-06BF-4F8D-B7F9-75A4FA1310C0}" srcOrd="0" destOrd="0" parTransId="{63B6E03A-FE49-41FF-A0A7-FFFE641FA844}" sibTransId="{A51BD85B-9AD7-4E87-A5F8-C59BB41B8188}"/>
    <dgm:cxn modelId="{EE7C4E20-0866-400C-BC1A-423BD2B8500C}" type="presOf" srcId="{712A66B3-06BF-4F8D-B7F9-75A4FA1310C0}" destId="{5ACB242C-D44A-4E74-AE1C-03EB59CD0BC6}" srcOrd="0" destOrd="0" presId="urn:microsoft.com/office/officeart/2005/8/layout/chevron2"/>
    <dgm:cxn modelId="{935683EB-0B03-4454-9B69-AD3DCC441887}" type="presOf" srcId="{36DDCC08-3A7B-4EA1-855C-154B2C95777C}" destId="{94ACBDDD-E57F-4BEB-BB8B-84940D91C598}" srcOrd="0" destOrd="0" presId="urn:microsoft.com/office/officeart/2005/8/layout/chevron2"/>
    <dgm:cxn modelId="{445A2FD7-7ECD-479B-B3DC-046123044AD7}" type="presOf" srcId="{501E7537-882B-43C3-ACD5-F942DFE40521}" destId="{2AD05340-E7D1-467F-A37B-AA148AAD325B}" srcOrd="0" destOrd="0" presId="urn:microsoft.com/office/officeart/2005/8/layout/chevron2"/>
    <dgm:cxn modelId="{5BCA1027-BAF9-4FA0-9132-A8B671613C10}" type="presOf" srcId="{421ECFEA-BEA7-4E03-8193-3774F52495D2}" destId="{7BD93C57-65B0-4E8E-8407-B52444F60A72}" srcOrd="0" destOrd="0" presId="urn:microsoft.com/office/officeart/2005/8/layout/chevron2"/>
    <dgm:cxn modelId="{619878F6-9496-4C07-9D73-A1C813F43AEC}" srcId="{421ECFEA-BEA7-4E03-8193-3774F52495D2}" destId="{3CBE6EE8-0303-4CE4-8B1A-0F290CBEC579}" srcOrd="1" destOrd="0" parTransId="{04C778D8-88CC-4E71-80A0-A64568E0426C}" sibTransId="{3DE50968-AB12-4137-A65A-D39BC39E627B}"/>
    <dgm:cxn modelId="{D7F0F355-566E-4B76-953B-65468516446E}" srcId="{712A66B3-06BF-4F8D-B7F9-75A4FA1310C0}" destId="{36DDCC08-3A7B-4EA1-855C-154B2C95777C}" srcOrd="0" destOrd="0" parTransId="{0E8A0B75-E026-47C1-9F7F-B28E69C1D4DA}" sibTransId="{E6A3BC8B-0D43-4643-A4F0-B347965EA0BF}"/>
    <dgm:cxn modelId="{9D6B22EB-F348-4F88-82B7-F4ACF10F8E45}" type="presOf" srcId="{3CBE6EE8-0303-4CE4-8B1A-0F290CBEC579}" destId="{23F21A13-B7AA-496D-BE30-9E832C345B28}" srcOrd="0" destOrd="0" presId="urn:microsoft.com/office/officeart/2005/8/layout/chevron2"/>
    <dgm:cxn modelId="{5C85500A-0254-4586-87C1-2AD40ED64D28}" srcId="{3CBE6EE8-0303-4CE4-8B1A-0F290CBEC579}" destId="{501E7537-882B-43C3-ACD5-F942DFE40521}" srcOrd="0" destOrd="0" parTransId="{4E91E5DD-AAC1-49EF-BD2D-AB6E3A96986B}" sibTransId="{242C5B86-0F6E-429F-B8B1-AAD33B372E75}"/>
    <dgm:cxn modelId="{2FA5FD44-FFA0-4384-8EA1-964FBD36DA36}" type="presParOf" srcId="{7BD93C57-65B0-4E8E-8407-B52444F60A72}" destId="{7E35942D-9CA7-4264-A7DC-0A95E05B52C8}" srcOrd="0" destOrd="0" presId="urn:microsoft.com/office/officeart/2005/8/layout/chevron2"/>
    <dgm:cxn modelId="{732538A2-E65D-4EA6-A90A-F0853D15857A}" type="presParOf" srcId="{7E35942D-9CA7-4264-A7DC-0A95E05B52C8}" destId="{5ACB242C-D44A-4E74-AE1C-03EB59CD0BC6}" srcOrd="0" destOrd="0" presId="urn:microsoft.com/office/officeart/2005/8/layout/chevron2"/>
    <dgm:cxn modelId="{250FE004-ED14-4813-816C-B7EA7F712B68}" type="presParOf" srcId="{7E35942D-9CA7-4264-A7DC-0A95E05B52C8}" destId="{94ACBDDD-E57F-4BEB-BB8B-84940D91C598}" srcOrd="1" destOrd="0" presId="urn:microsoft.com/office/officeart/2005/8/layout/chevron2"/>
    <dgm:cxn modelId="{6E5A6415-48FF-43E6-AB1A-F15000BDA3A3}" type="presParOf" srcId="{7BD93C57-65B0-4E8E-8407-B52444F60A72}" destId="{953DCACD-A5B9-4AE7-9763-AA663D045F21}" srcOrd="1" destOrd="0" presId="urn:microsoft.com/office/officeart/2005/8/layout/chevron2"/>
    <dgm:cxn modelId="{F6F19DC3-F13E-4D6C-AB62-F1337E65E0A5}" type="presParOf" srcId="{7BD93C57-65B0-4E8E-8407-B52444F60A72}" destId="{3E0CCF74-8A08-4FEC-985B-1355BCED4DFF}" srcOrd="2" destOrd="0" presId="urn:microsoft.com/office/officeart/2005/8/layout/chevron2"/>
    <dgm:cxn modelId="{5F8F5DA2-E60A-45F2-AE66-398C711CFBDC}" type="presParOf" srcId="{3E0CCF74-8A08-4FEC-985B-1355BCED4DFF}" destId="{23F21A13-B7AA-496D-BE30-9E832C345B28}" srcOrd="0" destOrd="0" presId="urn:microsoft.com/office/officeart/2005/8/layout/chevron2"/>
    <dgm:cxn modelId="{F0FB58DD-F00D-4535-AEEF-837DD123E025}" type="presParOf" srcId="{3E0CCF74-8A08-4FEC-985B-1355BCED4DFF}" destId="{2AD05340-E7D1-467F-A37B-AA148AAD325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FA1D47-88BC-4685-B8CA-FD2ED99D359A}"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s-CL"/>
        </a:p>
      </dgm:t>
    </dgm:pt>
    <dgm:pt modelId="{4385CC6D-95D7-41A8-B1DD-14DCB76769F8}">
      <dgm:prSet phldrT="[Texto]"/>
      <dgm:spPr/>
      <dgm:t>
        <a:bodyPr/>
        <a:lstStyle/>
        <a:p>
          <a:r>
            <a:rPr lang="es-CL" dirty="0" smtClean="0"/>
            <a:t>Análisis del problema</a:t>
          </a:r>
          <a:endParaRPr lang="es-CL" dirty="0"/>
        </a:p>
      </dgm:t>
    </dgm:pt>
    <dgm:pt modelId="{FCE2E74A-1D2A-4F7E-B424-E65CD681A88E}" type="parTrans" cxnId="{AACB518E-3DAF-471F-A5F4-1E02BF4DE17E}">
      <dgm:prSet/>
      <dgm:spPr/>
      <dgm:t>
        <a:bodyPr/>
        <a:lstStyle/>
        <a:p>
          <a:endParaRPr lang="es-CL"/>
        </a:p>
      </dgm:t>
    </dgm:pt>
    <dgm:pt modelId="{FC4797AF-3056-40A0-8282-0EB84EB677A7}" type="sibTrans" cxnId="{AACB518E-3DAF-471F-A5F4-1E02BF4DE17E}">
      <dgm:prSet/>
      <dgm:spPr/>
      <dgm:t>
        <a:bodyPr/>
        <a:lstStyle/>
        <a:p>
          <a:endParaRPr lang="es-CL"/>
        </a:p>
      </dgm:t>
    </dgm:pt>
    <dgm:pt modelId="{C07776D6-672E-4569-A3BD-069B25CDF949}">
      <dgm:prSet phldrT="[Texto]"/>
      <dgm:spPr/>
      <dgm:t>
        <a:bodyPr/>
        <a:lstStyle/>
        <a:p>
          <a:r>
            <a:rPr lang="es-CL" dirty="0" smtClean="0"/>
            <a:t>Identificación de la población</a:t>
          </a:r>
          <a:endParaRPr lang="es-CL" dirty="0"/>
        </a:p>
      </dgm:t>
    </dgm:pt>
    <dgm:pt modelId="{149EC6C2-F790-4EB7-8007-77BED8F4D97C}" type="parTrans" cxnId="{3A200FC6-A01D-4524-9F5A-DDE48A136B81}">
      <dgm:prSet/>
      <dgm:spPr/>
      <dgm:t>
        <a:bodyPr/>
        <a:lstStyle/>
        <a:p>
          <a:endParaRPr lang="es-CL"/>
        </a:p>
      </dgm:t>
    </dgm:pt>
    <dgm:pt modelId="{6BB6B6C2-E55C-4090-8BFF-1CC6CA078039}" type="sibTrans" cxnId="{3A200FC6-A01D-4524-9F5A-DDE48A136B81}">
      <dgm:prSet/>
      <dgm:spPr/>
      <dgm:t>
        <a:bodyPr/>
        <a:lstStyle/>
        <a:p>
          <a:endParaRPr lang="es-CL"/>
        </a:p>
      </dgm:t>
    </dgm:pt>
    <dgm:pt modelId="{E1B11734-6D33-49E0-B055-38448EA4E0C6}">
      <dgm:prSet phldrT="[Texto]"/>
      <dgm:spPr/>
      <dgm:t>
        <a:bodyPr/>
        <a:lstStyle/>
        <a:p>
          <a:r>
            <a:rPr lang="es-CL" dirty="0" smtClean="0"/>
            <a:t>Identificación de la posibles soluciones</a:t>
          </a:r>
          <a:endParaRPr lang="es-CL" dirty="0"/>
        </a:p>
      </dgm:t>
    </dgm:pt>
    <dgm:pt modelId="{E3B685DD-02EF-4403-9419-2523B6B6D7ED}" type="parTrans" cxnId="{06ACD7DA-E2DC-4EB0-9571-6F7DFC750205}">
      <dgm:prSet/>
      <dgm:spPr/>
      <dgm:t>
        <a:bodyPr/>
        <a:lstStyle/>
        <a:p>
          <a:endParaRPr lang="es-CL"/>
        </a:p>
      </dgm:t>
    </dgm:pt>
    <dgm:pt modelId="{C6D9E0CC-9F21-4C42-9A44-CEF848B961B3}" type="sibTrans" cxnId="{06ACD7DA-E2DC-4EB0-9571-6F7DFC750205}">
      <dgm:prSet/>
      <dgm:spPr/>
      <dgm:t>
        <a:bodyPr/>
        <a:lstStyle/>
        <a:p>
          <a:endParaRPr lang="es-CL"/>
        </a:p>
      </dgm:t>
    </dgm:pt>
    <dgm:pt modelId="{2E7EEEC1-097A-47B4-94E9-506F43478270}" type="pres">
      <dgm:prSet presAssocID="{01FA1D47-88BC-4685-B8CA-FD2ED99D359A}" presName="cycle" presStyleCnt="0">
        <dgm:presLayoutVars>
          <dgm:dir/>
          <dgm:resizeHandles val="exact"/>
        </dgm:presLayoutVars>
      </dgm:prSet>
      <dgm:spPr/>
      <dgm:t>
        <a:bodyPr/>
        <a:lstStyle/>
        <a:p>
          <a:endParaRPr lang="es-CL"/>
        </a:p>
      </dgm:t>
    </dgm:pt>
    <dgm:pt modelId="{1551A7C8-C362-49D7-A801-AC3B09561237}" type="pres">
      <dgm:prSet presAssocID="{4385CC6D-95D7-41A8-B1DD-14DCB76769F8}" presName="node" presStyleLbl="node1" presStyleIdx="0" presStyleCnt="3">
        <dgm:presLayoutVars>
          <dgm:bulletEnabled val="1"/>
        </dgm:presLayoutVars>
      </dgm:prSet>
      <dgm:spPr/>
      <dgm:t>
        <a:bodyPr/>
        <a:lstStyle/>
        <a:p>
          <a:endParaRPr lang="es-CL"/>
        </a:p>
      </dgm:t>
    </dgm:pt>
    <dgm:pt modelId="{2DB143AA-5B21-48EA-836C-DA1CA8808619}" type="pres">
      <dgm:prSet presAssocID="{FC4797AF-3056-40A0-8282-0EB84EB677A7}" presName="sibTrans" presStyleLbl="sibTrans2D1" presStyleIdx="0" presStyleCnt="3"/>
      <dgm:spPr/>
      <dgm:t>
        <a:bodyPr/>
        <a:lstStyle/>
        <a:p>
          <a:endParaRPr lang="es-CL"/>
        </a:p>
      </dgm:t>
    </dgm:pt>
    <dgm:pt modelId="{F99D80A8-BBF6-43AB-BB35-3B114316D235}" type="pres">
      <dgm:prSet presAssocID="{FC4797AF-3056-40A0-8282-0EB84EB677A7}" presName="connectorText" presStyleLbl="sibTrans2D1" presStyleIdx="0" presStyleCnt="3"/>
      <dgm:spPr/>
      <dgm:t>
        <a:bodyPr/>
        <a:lstStyle/>
        <a:p>
          <a:endParaRPr lang="es-CL"/>
        </a:p>
      </dgm:t>
    </dgm:pt>
    <dgm:pt modelId="{8E6EDCF9-801E-425A-B8DB-B1C5F119CC38}" type="pres">
      <dgm:prSet presAssocID="{C07776D6-672E-4569-A3BD-069B25CDF949}" presName="node" presStyleLbl="node1" presStyleIdx="1" presStyleCnt="3">
        <dgm:presLayoutVars>
          <dgm:bulletEnabled val="1"/>
        </dgm:presLayoutVars>
      </dgm:prSet>
      <dgm:spPr/>
      <dgm:t>
        <a:bodyPr/>
        <a:lstStyle/>
        <a:p>
          <a:endParaRPr lang="es-CL"/>
        </a:p>
      </dgm:t>
    </dgm:pt>
    <dgm:pt modelId="{C51E59FD-0889-4BD1-939D-E4B7A3B44482}" type="pres">
      <dgm:prSet presAssocID="{6BB6B6C2-E55C-4090-8BFF-1CC6CA078039}" presName="sibTrans" presStyleLbl="sibTrans2D1" presStyleIdx="1" presStyleCnt="3"/>
      <dgm:spPr/>
      <dgm:t>
        <a:bodyPr/>
        <a:lstStyle/>
        <a:p>
          <a:endParaRPr lang="es-CL"/>
        </a:p>
      </dgm:t>
    </dgm:pt>
    <dgm:pt modelId="{2F92DB4B-1995-4F66-B542-9D5392BFE289}" type="pres">
      <dgm:prSet presAssocID="{6BB6B6C2-E55C-4090-8BFF-1CC6CA078039}" presName="connectorText" presStyleLbl="sibTrans2D1" presStyleIdx="1" presStyleCnt="3"/>
      <dgm:spPr/>
      <dgm:t>
        <a:bodyPr/>
        <a:lstStyle/>
        <a:p>
          <a:endParaRPr lang="es-CL"/>
        </a:p>
      </dgm:t>
    </dgm:pt>
    <dgm:pt modelId="{74958F64-EFF2-4692-8298-9BF0E3965459}" type="pres">
      <dgm:prSet presAssocID="{E1B11734-6D33-49E0-B055-38448EA4E0C6}" presName="node" presStyleLbl="node1" presStyleIdx="2" presStyleCnt="3">
        <dgm:presLayoutVars>
          <dgm:bulletEnabled val="1"/>
        </dgm:presLayoutVars>
      </dgm:prSet>
      <dgm:spPr/>
      <dgm:t>
        <a:bodyPr/>
        <a:lstStyle/>
        <a:p>
          <a:endParaRPr lang="es-CL"/>
        </a:p>
      </dgm:t>
    </dgm:pt>
    <dgm:pt modelId="{9F01F9A1-636D-4523-8AFD-64B0877C7522}" type="pres">
      <dgm:prSet presAssocID="{C6D9E0CC-9F21-4C42-9A44-CEF848B961B3}" presName="sibTrans" presStyleLbl="sibTrans2D1" presStyleIdx="2" presStyleCnt="3"/>
      <dgm:spPr/>
      <dgm:t>
        <a:bodyPr/>
        <a:lstStyle/>
        <a:p>
          <a:endParaRPr lang="es-CL"/>
        </a:p>
      </dgm:t>
    </dgm:pt>
    <dgm:pt modelId="{0C803758-DDAC-4042-9621-4F380A288644}" type="pres">
      <dgm:prSet presAssocID="{C6D9E0CC-9F21-4C42-9A44-CEF848B961B3}" presName="connectorText" presStyleLbl="sibTrans2D1" presStyleIdx="2" presStyleCnt="3"/>
      <dgm:spPr/>
      <dgm:t>
        <a:bodyPr/>
        <a:lstStyle/>
        <a:p>
          <a:endParaRPr lang="es-CL"/>
        </a:p>
      </dgm:t>
    </dgm:pt>
  </dgm:ptLst>
  <dgm:cxnLst>
    <dgm:cxn modelId="{D3CFDA2B-B26D-4F71-9273-37FF40B97A2D}" type="presOf" srcId="{C6D9E0CC-9F21-4C42-9A44-CEF848B961B3}" destId="{0C803758-DDAC-4042-9621-4F380A288644}" srcOrd="1" destOrd="0" presId="urn:microsoft.com/office/officeart/2005/8/layout/cycle2"/>
    <dgm:cxn modelId="{A2DBEFE6-444F-4167-81BE-0E2895D663A0}" type="presOf" srcId="{C6D9E0CC-9F21-4C42-9A44-CEF848B961B3}" destId="{9F01F9A1-636D-4523-8AFD-64B0877C7522}" srcOrd="0" destOrd="0" presId="urn:microsoft.com/office/officeart/2005/8/layout/cycle2"/>
    <dgm:cxn modelId="{6F43830C-91CE-4BA5-9167-BB3442C555B9}" type="presOf" srcId="{01FA1D47-88BC-4685-B8CA-FD2ED99D359A}" destId="{2E7EEEC1-097A-47B4-94E9-506F43478270}" srcOrd="0" destOrd="0" presId="urn:microsoft.com/office/officeart/2005/8/layout/cycle2"/>
    <dgm:cxn modelId="{3A200FC6-A01D-4524-9F5A-DDE48A136B81}" srcId="{01FA1D47-88BC-4685-B8CA-FD2ED99D359A}" destId="{C07776D6-672E-4569-A3BD-069B25CDF949}" srcOrd="1" destOrd="0" parTransId="{149EC6C2-F790-4EB7-8007-77BED8F4D97C}" sibTransId="{6BB6B6C2-E55C-4090-8BFF-1CC6CA078039}"/>
    <dgm:cxn modelId="{25F26023-344E-45BC-BFDA-3389064FA674}" type="presOf" srcId="{C07776D6-672E-4569-A3BD-069B25CDF949}" destId="{8E6EDCF9-801E-425A-B8DB-B1C5F119CC38}" srcOrd="0" destOrd="0" presId="urn:microsoft.com/office/officeart/2005/8/layout/cycle2"/>
    <dgm:cxn modelId="{1051D5E7-E8DE-47AD-A0AB-739F9DAC48CE}" type="presOf" srcId="{4385CC6D-95D7-41A8-B1DD-14DCB76769F8}" destId="{1551A7C8-C362-49D7-A801-AC3B09561237}" srcOrd="0" destOrd="0" presId="urn:microsoft.com/office/officeart/2005/8/layout/cycle2"/>
    <dgm:cxn modelId="{F923415B-A85E-496D-9840-911A7BC14B28}" type="presOf" srcId="{FC4797AF-3056-40A0-8282-0EB84EB677A7}" destId="{F99D80A8-BBF6-43AB-BB35-3B114316D235}" srcOrd="1" destOrd="0" presId="urn:microsoft.com/office/officeart/2005/8/layout/cycle2"/>
    <dgm:cxn modelId="{93903582-0E4B-4A41-9974-965F1857DBEA}" type="presOf" srcId="{E1B11734-6D33-49E0-B055-38448EA4E0C6}" destId="{74958F64-EFF2-4692-8298-9BF0E3965459}" srcOrd="0" destOrd="0" presId="urn:microsoft.com/office/officeart/2005/8/layout/cycle2"/>
    <dgm:cxn modelId="{B5206819-F2DD-4B23-9C63-E3165E7581ED}" type="presOf" srcId="{6BB6B6C2-E55C-4090-8BFF-1CC6CA078039}" destId="{C51E59FD-0889-4BD1-939D-E4B7A3B44482}" srcOrd="0" destOrd="0" presId="urn:microsoft.com/office/officeart/2005/8/layout/cycle2"/>
    <dgm:cxn modelId="{AC912AC4-74E6-45E3-9F61-FD13873D4E56}" type="presOf" srcId="{6BB6B6C2-E55C-4090-8BFF-1CC6CA078039}" destId="{2F92DB4B-1995-4F66-B542-9D5392BFE289}" srcOrd="1" destOrd="0" presId="urn:microsoft.com/office/officeart/2005/8/layout/cycle2"/>
    <dgm:cxn modelId="{AACB518E-3DAF-471F-A5F4-1E02BF4DE17E}" srcId="{01FA1D47-88BC-4685-B8CA-FD2ED99D359A}" destId="{4385CC6D-95D7-41A8-B1DD-14DCB76769F8}" srcOrd="0" destOrd="0" parTransId="{FCE2E74A-1D2A-4F7E-B424-E65CD681A88E}" sibTransId="{FC4797AF-3056-40A0-8282-0EB84EB677A7}"/>
    <dgm:cxn modelId="{2E8B4ED5-7D75-44E4-9948-8D7C7F006258}" type="presOf" srcId="{FC4797AF-3056-40A0-8282-0EB84EB677A7}" destId="{2DB143AA-5B21-48EA-836C-DA1CA8808619}" srcOrd="0" destOrd="0" presId="urn:microsoft.com/office/officeart/2005/8/layout/cycle2"/>
    <dgm:cxn modelId="{06ACD7DA-E2DC-4EB0-9571-6F7DFC750205}" srcId="{01FA1D47-88BC-4685-B8CA-FD2ED99D359A}" destId="{E1B11734-6D33-49E0-B055-38448EA4E0C6}" srcOrd="2" destOrd="0" parTransId="{E3B685DD-02EF-4403-9419-2523B6B6D7ED}" sibTransId="{C6D9E0CC-9F21-4C42-9A44-CEF848B961B3}"/>
    <dgm:cxn modelId="{FCCAA105-8F0B-48D5-93F4-3C78B7A44B96}" type="presParOf" srcId="{2E7EEEC1-097A-47B4-94E9-506F43478270}" destId="{1551A7C8-C362-49D7-A801-AC3B09561237}" srcOrd="0" destOrd="0" presId="urn:microsoft.com/office/officeart/2005/8/layout/cycle2"/>
    <dgm:cxn modelId="{1CD8F069-0645-43B2-B42E-E0E96025961F}" type="presParOf" srcId="{2E7EEEC1-097A-47B4-94E9-506F43478270}" destId="{2DB143AA-5B21-48EA-836C-DA1CA8808619}" srcOrd="1" destOrd="0" presId="urn:microsoft.com/office/officeart/2005/8/layout/cycle2"/>
    <dgm:cxn modelId="{36F89F94-19BF-47FC-85CD-888F7F1787E5}" type="presParOf" srcId="{2DB143AA-5B21-48EA-836C-DA1CA8808619}" destId="{F99D80A8-BBF6-43AB-BB35-3B114316D235}" srcOrd="0" destOrd="0" presId="urn:microsoft.com/office/officeart/2005/8/layout/cycle2"/>
    <dgm:cxn modelId="{865B7BA7-8214-43D7-B672-59188BE8A7D5}" type="presParOf" srcId="{2E7EEEC1-097A-47B4-94E9-506F43478270}" destId="{8E6EDCF9-801E-425A-B8DB-B1C5F119CC38}" srcOrd="2" destOrd="0" presId="urn:microsoft.com/office/officeart/2005/8/layout/cycle2"/>
    <dgm:cxn modelId="{99487392-4CB3-4334-8A11-4C8109EEB258}" type="presParOf" srcId="{2E7EEEC1-097A-47B4-94E9-506F43478270}" destId="{C51E59FD-0889-4BD1-939D-E4B7A3B44482}" srcOrd="3" destOrd="0" presId="urn:microsoft.com/office/officeart/2005/8/layout/cycle2"/>
    <dgm:cxn modelId="{8D7800BE-AC3B-471E-8D1C-9F898273DCCF}" type="presParOf" srcId="{C51E59FD-0889-4BD1-939D-E4B7A3B44482}" destId="{2F92DB4B-1995-4F66-B542-9D5392BFE289}" srcOrd="0" destOrd="0" presId="urn:microsoft.com/office/officeart/2005/8/layout/cycle2"/>
    <dgm:cxn modelId="{274F262D-B517-4B16-BF5C-606CBD483069}" type="presParOf" srcId="{2E7EEEC1-097A-47B4-94E9-506F43478270}" destId="{74958F64-EFF2-4692-8298-9BF0E3965459}" srcOrd="4" destOrd="0" presId="urn:microsoft.com/office/officeart/2005/8/layout/cycle2"/>
    <dgm:cxn modelId="{F5444AC3-312B-4084-AA66-82F674BD4FFE}" type="presParOf" srcId="{2E7EEEC1-097A-47B4-94E9-506F43478270}" destId="{9F01F9A1-636D-4523-8AFD-64B0877C7522}" srcOrd="5" destOrd="0" presId="urn:microsoft.com/office/officeart/2005/8/layout/cycle2"/>
    <dgm:cxn modelId="{52160F1B-D75C-4098-BA08-70B0FF3CB6AB}" type="presParOf" srcId="{9F01F9A1-636D-4523-8AFD-64B0877C7522}" destId="{0C803758-DDAC-4042-9621-4F380A288644}"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colorful2" csCatId="colorful" phldr="1"/>
      <dgm:spPr/>
    </dgm:pt>
    <dgm:pt modelId="{4355682D-4201-4234-B54D-B39CC57CDE15}">
      <dgm:prSet phldrT="[Texto]"/>
      <dgm:spPr/>
      <dgm:t>
        <a:bodyPr/>
        <a:lstStyle/>
        <a:p>
          <a:r>
            <a:rPr lang="es-CL" dirty="0" smtClean="0"/>
            <a:t>Situación actual de los destinatarios del proyecto</a:t>
          </a:r>
          <a:endParaRPr lang="es-CL" dirty="0"/>
        </a:p>
      </dgm:t>
    </dgm:pt>
    <dgm:pt modelId="{8073A2C2-F5DA-4CA9-B1ED-4C7E079184CA}" type="parTrans" cxnId="{399960F4-1DE8-410B-85EB-F64F59AAB5A1}">
      <dgm:prSet/>
      <dgm:spPr/>
      <dgm:t>
        <a:bodyPr/>
        <a:lstStyle/>
        <a:p>
          <a:endParaRPr lang="es-CL"/>
        </a:p>
      </dgm:t>
    </dgm:pt>
    <dgm:pt modelId="{0FB4FD1B-6B51-4088-83CE-D12E2ED9D075}" type="sibTrans" cxnId="{399960F4-1DE8-410B-85EB-F64F59AAB5A1}">
      <dgm:prSet/>
      <dgm:spPr/>
      <dgm:t>
        <a:bodyPr/>
        <a:lstStyle/>
        <a:p>
          <a:endParaRPr lang="es-CL"/>
        </a:p>
      </dgm:t>
    </dgm:pt>
    <dgm:pt modelId="{95E68EF1-44CF-4306-BBAB-931980CD7516}">
      <dgm:prSet phldrT="[Texto]"/>
      <dgm:spPr/>
      <dgm:t>
        <a:bodyPr/>
        <a:lstStyle/>
        <a:p>
          <a:r>
            <a:rPr lang="es-CL" dirty="0" smtClean="0"/>
            <a:t>Análisis del problema</a:t>
          </a:r>
          <a:endParaRPr lang="es-CL" dirty="0"/>
        </a:p>
      </dgm:t>
    </dgm:pt>
    <dgm:pt modelId="{51808B6C-E53B-43F9-928B-C91441DF0C63}" type="parTrans" cxnId="{4EE40498-8384-4B9E-B9FC-50D11F292960}">
      <dgm:prSet/>
      <dgm:spPr/>
      <dgm:t>
        <a:bodyPr/>
        <a:lstStyle/>
        <a:p>
          <a:endParaRPr lang="es-CL"/>
        </a:p>
      </dgm:t>
    </dgm:pt>
    <dgm:pt modelId="{87D04CC7-BE55-4978-9012-DA68D3D80891}" type="sibTrans" cxnId="{4EE40498-8384-4B9E-B9FC-50D11F292960}">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694C514D-707E-4514-928C-7B7FA7BF5EE0}" type="pres">
      <dgm:prSet presAssocID="{4355682D-4201-4234-B54D-B39CC57CDE15}" presName="node" presStyleLbl="node1" presStyleIdx="0" presStyleCnt="2">
        <dgm:presLayoutVars>
          <dgm:bulletEnabled val="1"/>
        </dgm:presLayoutVars>
      </dgm:prSet>
      <dgm:spPr/>
      <dgm:t>
        <a:bodyPr/>
        <a:lstStyle/>
        <a:p>
          <a:endParaRPr lang="es-CL"/>
        </a:p>
      </dgm:t>
    </dgm:pt>
    <dgm:pt modelId="{E71B9125-BCE0-450B-87DD-2B50BD61D002}" type="pres">
      <dgm:prSet presAssocID="{0FB4FD1B-6B51-4088-83CE-D12E2ED9D075}" presName="sibTrans" presStyleLbl="sibTrans2D1" presStyleIdx="0" presStyleCnt="1"/>
      <dgm:spPr/>
      <dgm:t>
        <a:bodyPr/>
        <a:lstStyle/>
        <a:p>
          <a:endParaRPr lang="es-CL"/>
        </a:p>
      </dgm:t>
    </dgm:pt>
    <dgm:pt modelId="{E694649F-DD5C-463E-A77E-6A11C77FCF01}" type="pres">
      <dgm:prSet presAssocID="{0FB4FD1B-6B51-4088-83CE-D12E2ED9D075}" presName="connectorText" presStyleLbl="sibTrans2D1" presStyleIdx="0" presStyleCnt="1"/>
      <dgm:spPr/>
      <dgm:t>
        <a:bodyPr/>
        <a:lstStyle/>
        <a:p>
          <a:endParaRPr lang="es-CL"/>
        </a:p>
      </dgm:t>
    </dgm:pt>
    <dgm:pt modelId="{14A48934-0593-4262-8CB5-D97D9C04D3F5}" type="pres">
      <dgm:prSet presAssocID="{95E68EF1-44CF-4306-BBAB-931980CD7516}" presName="node" presStyleLbl="node1" presStyleIdx="1" presStyleCnt="2">
        <dgm:presLayoutVars>
          <dgm:bulletEnabled val="1"/>
        </dgm:presLayoutVars>
      </dgm:prSet>
      <dgm:spPr/>
      <dgm:t>
        <a:bodyPr/>
        <a:lstStyle/>
        <a:p>
          <a:endParaRPr lang="es-CL"/>
        </a:p>
      </dgm:t>
    </dgm:pt>
  </dgm:ptLst>
  <dgm:cxnLst>
    <dgm:cxn modelId="{A12C4D5A-5ED5-4A55-BC80-6DF21A40E5E3}" type="presOf" srcId="{771AE2F5-DD1C-4D0F-990C-28E5F03825D5}" destId="{F7CA676B-302A-4A22-BDD3-FC192214CB8F}" srcOrd="0" destOrd="0" presId="urn:microsoft.com/office/officeart/2005/8/layout/process1"/>
    <dgm:cxn modelId="{BBE6BFE8-0306-41D3-836F-980DF610FD03}" type="presOf" srcId="{0FB4FD1B-6B51-4088-83CE-D12E2ED9D075}" destId="{E694649F-DD5C-463E-A77E-6A11C77FCF01}" srcOrd="1" destOrd="0" presId="urn:microsoft.com/office/officeart/2005/8/layout/process1"/>
    <dgm:cxn modelId="{C8A8DCC3-9800-40A0-B3B8-832087202599}" type="presOf" srcId="{4355682D-4201-4234-B54D-B39CC57CDE15}" destId="{694C514D-707E-4514-928C-7B7FA7BF5EE0}" srcOrd="0" destOrd="0" presId="urn:microsoft.com/office/officeart/2005/8/layout/process1"/>
    <dgm:cxn modelId="{70202B76-23F8-4853-9FDC-95450B3D6547}" type="presOf" srcId="{0FB4FD1B-6B51-4088-83CE-D12E2ED9D075}" destId="{E71B9125-BCE0-450B-87DD-2B50BD61D002}" srcOrd="0" destOrd="0" presId="urn:microsoft.com/office/officeart/2005/8/layout/process1"/>
    <dgm:cxn modelId="{D7131494-8371-4533-A280-630046C8BC63}" type="presOf" srcId="{95E68EF1-44CF-4306-BBAB-931980CD7516}" destId="{14A48934-0593-4262-8CB5-D97D9C04D3F5}" srcOrd="0" destOrd="0" presId="urn:microsoft.com/office/officeart/2005/8/layout/process1"/>
    <dgm:cxn modelId="{4EE40498-8384-4B9E-B9FC-50D11F292960}" srcId="{771AE2F5-DD1C-4D0F-990C-28E5F03825D5}" destId="{95E68EF1-44CF-4306-BBAB-931980CD7516}" srcOrd="1" destOrd="0" parTransId="{51808B6C-E53B-43F9-928B-C91441DF0C63}" sibTransId="{87D04CC7-BE55-4978-9012-DA68D3D80891}"/>
    <dgm:cxn modelId="{399960F4-1DE8-410B-85EB-F64F59AAB5A1}" srcId="{771AE2F5-DD1C-4D0F-990C-28E5F03825D5}" destId="{4355682D-4201-4234-B54D-B39CC57CDE15}" srcOrd="0" destOrd="0" parTransId="{8073A2C2-F5DA-4CA9-B1ED-4C7E079184CA}" sibTransId="{0FB4FD1B-6B51-4088-83CE-D12E2ED9D075}"/>
    <dgm:cxn modelId="{B5276E38-40A0-4567-8A92-AF5327A1F3D0}" type="presParOf" srcId="{F7CA676B-302A-4A22-BDD3-FC192214CB8F}" destId="{694C514D-707E-4514-928C-7B7FA7BF5EE0}" srcOrd="0" destOrd="0" presId="urn:microsoft.com/office/officeart/2005/8/layout/process1"/>
    <dgm:cxn modelId="{3B2E4A04-D9A6-4134-B8A5-53F8DE02E22F}" type="presParOf" srcId="{F7CA676B-302A-4A22-BDD3-FC192214CB8F}" destId="{E71B9125-BCE0-450B-87DD-2B50BD61D002}" srcOrd="1" destOrd="0" presId="urn:microsoft.com/office/officeart/2005/8/layout/process1"/>
    <dgm:cxn modelId="{3D3A4C62-47E0-499A-B11E-60B9DFD35768}" type="presParOf" srcId="{E71B9125-BCE0-450B-87DD-2B50BD61D002}" destId="{E694649F-DD5C-463E-A77E-6A11C77FCF01}" srcOrd="0" destOrd="0" presId="urn:microsoft.com/office/officeart/2005/8/layout/process1"/>
    <dgm:cxn modelId="{D961A6D9-5F12-41C4-9EBC-3D609C041C4A}" type="presParOf" srcId="{F7CA676B-302A-4A22-BDD3-FC192214CB8F}" destId="{14A48934-0593-4262-8CB5-D97D9C04D3F5}" srcOrd="2"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lang="es-CL" sz="2600" dirty="0" smtClean="0"/>
            <a:t>¿Qué hacer?</a:t>
          </a:r>
          <a:endParaRPr lang="es-CL" sz="2600" dirty="0"/>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lang="es-CL" sz="1600" dirty="0" smtClean="0">
              <a:solidFill>
                <a:srgbClr val="595959"/>
              </a:solidFill>
              <a:latin typeface="+mn-lt"/>
              <a:cs typeface="ヒラギノ角ゴ Pro W3" charset="-128"/>
            </a:rPr>
            <a:t>Identificar las </a:t>
          </a:r>
          <a:r>
            <a:rPr lang="es-CL" sz="1600" b="1" dirty="0" smtClean="0">
              <a:solidFill>
                <a:srgbClr val="595959"/>
              </a:solidFill>
              <a:latin typeface="+mn-lt"/>
              <a:cs typeface="ヒラギノ角ゴ Pro W3" charset="-128"/>
            </a:rPr>
            <a:t>necesidades o carencias</a:t>
          </a:r>
          <a:r>
            <a:rPr lang="es-CL" sz="1600" dirty="0" smtClean="0">
              <a:solidFill>
                <a:srgbClr val="595959"/>
              </a:solidFill>
              <a:latin typeface="+mn-lt"/>
              <a:cs typeface="ヒラギノ角ゴ Pro W3" charset="-128"/>
            </a:rPr>
            <a:t> que afectan a cierto grupo de personas y que serán resueltas o mejoradas con el proyecto</a:t>
          </a:r>
          <a:endParaRPr lang="es-CL" sz="1600" dirty="0"/>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Identificar</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 las </a:t>
          </a:r>
          <a:r>
            <a:rPr kumimoji="0" lang="es-CL" sz="1600" b="1"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causas</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 y </a:t>
          </a:r>
          <a:r>
            <a:rPr kumimoji="0" lang="es-CL" sz="1600" b="1"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efectos</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 del problema</a:t>
          </a:r>
          <a:endParaRPr lang="es-CL" sz="1600" dirty="0"/>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FD91AFA5-C12C-4B03-BB0E-8C6FEFA36D08}">
      <dgm:prSet phldrT="[Texto]" custT="1"/>
      <dgm:spPr/>
      <dgm:t>
        <a:bodyPr/>
        <a:lstStyle/>
        <a:p>
          <a:pPr rtl="0"/>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Dar cuenta del </a:t>
          </a:r>
          <a:r>
            <a:rPr kumimoji="0" lang="es-CL" sz="1600" b="1"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contexto</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 (territorio, comunidad local)</a:t>
          </a:r>
        </a:p>
      </dgm:t>
    </dgm:pt>
    <dgm:pt modelId="{7BFD12B9-0F81-45AC-BBE2-511978951CBC}" type="parTrans" cxnId="{1BD7EE78-4098-4A55-859C-B8E5DCF6A79F}">
      <dgm:prSet/>
      <dgm:spPr/>
      <dgm:t>
        <a:bodyPr/>
        <a:lstStyle/>
        <a:p>
          <a:endParaRPr lang="es-CL"/>
        </a:p>
      </dgm:t>
    </dgm:pt>
    <dgm:pt modelId="{87AC0677-9A86-488E-BC98-6BFB958D3244}" type="sibTrans" cxnId="{1BD7EE78-4098-4A55-859C-B8E5DCF6A79F}">
      <dgm:prSet/>
      <dgm:spPr/>
      <dgm:t>
        <a:bodyPr/>
        <a:lstStyle/>
        <a:p>
          <a:endParaRPr lang="es-CL"/>
        </a:p>
      </dgm:t>
    </dgm:pt>
    <dgm:pt modelId="{BB8B8E2D-E97E-4C72-805E-38D0D6CA81C7}">
      <dgm:prSet phldrT="[Texto]" custT="1"/>
      <dgm:spPr/>
      <dgm:t>
        <a:bodyPr/>
        <a:lstStyle/>
        <a:p>
          <a:pPr rtl="0"/>
          <a:r>
            <a:rPr lang="es-CL" sz="1600" dirty="0" smtClean="0">
              <a:solidFill>
                <a:srgbClr val="595959"/>
              </a:solidFill>
              <a:latin typeface="+mn-lt"/>
              <a:cs typeface="ヒラギノ角ゴ Pro W3" charset="-128"/>
            </a:rPr>
            <a:t>Visibilizar las </a:t>
          </a:r>
          <a:r>
            <a:rPr lang="es-CL" sz="1600" b="1" dirty="0" smtClean="0">
              <a:solidFill>
                <a:srgbClr val="595959"/>
              </a:solidFill>
              <a:latin typeface="+mn-lt"/>
              <a:cs typeface="ヒラギノ角ゴ Pro W3" charset="-128"/>
            </a:rPr>
            <a:t>potencialidades</a:t>
          </a:r>
          <a:r>
            <a:rPr lang="es-CL" sz="1600" dirty="0" smtClean="0">
              <a:solidFill>
                <a:srgbClr val="595959"/>
              </a:solidFill>
              <a:latin typeface="+mn-lt"/>
              <a:cs typeface="ヒラギノ角ゴ Pro W3" charset="-128"/>
            </a:rPr>
            <a:t> de las personas afectadas, para usarlas en el proyecto</a:t>
          </a:r>
          <a:endParaRPr lang="es-CL" sz="1600" dirty="0"/>
        </a:p>
      </dgm:t>
    </dgm:pt>
    <dgm:pt modelId="{42503D89-D788-407F-94F8-B3DA47F80157}" type="parTrans" cxnId="{20E4578A-6C1F-4144-AA4B-A2C17B7FB3B1}">
      <dgm:prSet/>
      <dgm:spPr/>
      <dgm:t>
        <a:bodyPr/>
        <a:lstStyle/>
        <a:p>
          <a:endParaRPr lang="es-CL"/>
        </a:p>
      </dgm:t>
    </dgm:pt>
    <dgm:pt modelId="{08B1269E-32BD-4D52-BAF2-E7B5D99577DC}" type="sibTrans" cxnId="{20E4578A-6C1F-4144-AA4B-A2C17B7FB3B1}">
      <dgm:prSet/>
      <dgm:spPr/>
      <dgm:t>
        <a:bodyPr/>
        <a:lstStyle/>
        <a:p>
          <a:endParaRPr lang="es-CL"/>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281319" custScaleY="153283" custLinFactNeighborX="-82" custLinFactNeighborY="-5607"/>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4"/>
      <dgm:spPr/>
      <dgm:t>
        <a:bodyPr/>
        <a:lstStyle/>
        <a:p>
          <a:endParaRPr lang="es-CL"/>
        </a:p>
      </dgm:t>
    </dgm:pt>
    <dgm:pt modelId="{C5B387BC-64FA-4535-8DA9-652C0DE21188}" type="pres">
      <dgm:prSet presAssocID="{D3BCCFEA-B55A-4B6D-ACBA-709C24199F41}" presName="childText" presStyleLbl="bgAcc1" presStyleIdx="0" presStyleCnt="4" custScaleX="314492" custScaleY="220403">
        <dgm:presLayoutVars>
          <dgm:bulletEnabled val="1"/>
        </dgm:presLayoutVars>
      </dgm:prSet>
      <dgm:spPr/>
      <dgm:t>
        <a:bodyPr/>
        <a:lstStyle/>
        <a:p>
          <a:endParaRPr lang="es-CL"/>
        </a:p>
      </dgm:t>
    </dgm:pt>
    <dgm:pt modelId="{B9FA5587-A6B5-42FC-BEC7-5D67B18D4B57}" type="pres">
      <dgm:prSet presAssocID="{42503D89-D788-407F-94F8-B3DA47F80157}" presName="Name13" presStyleLbl="parChTrans1D2" presStyleIdx="1" presStyleCnt="4"/>
      <dgm:spPr/>
      <dgm:t>
        <a:bodyPr/>
        <a:lstStyle/>
        <a:p>
          <a:endParaRPr lang="es-CL"/>
        </a:p>
      </dgm:t>
    </dgm:pt>
    <dgm:pt modelId="{68B73EC9-3A90-4A3A-8D9F-B4327DF3AF4A}" type="pres">
      <dgm:prSet presAssocID="{BB8B8E2D-E97E-4C72-805E-38D0D6CA81C7}" presName="childText" presStyleLbl="bgAcc1" presStyleIdx="1" presStyleCnt="4" custScaleX="314492" custScaleY="168807">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2" presStyleCnt="4"/>
      <dgm:spPr/>
      <dgm:t>
        <a:bodyPr/>
        <a:lstStyle/>
        <a:p>
          <a:endParaRPr lang="es-CL"/>
        </a:p>
      </dgm:t>
    </dgm:pt>
    <dgm:pt modelId="{C2B4882A-1810-4E3C-BF2D-AEA4E0DF8CC3}" type="pres">
      <dgm:prSet presAssocID="{F497767F-469F-4F8A-9F10-8F40640B25DD}" presName="childText" presStyleLbl="bgAcc1" presStyleIdx="2" presStyleCnt="4" custScaleX="313491" custScaleY="156984">
        <dgm:presLayoutVars>
          <dgm:bulletEnabled val="1"/>
        </dgm:presLayoutVars>
      </dgm:prSet>
      <dgm:spPr/>
      <dgm:t>
        <a:bodyPr/>
        <a:lstStyle/>
        <a:p>
          <a:endParaRPr lang="es-CL"/>
        </a:p>
      </dgm:t>
    </dgm:pt>
    <dgm:pt modelId="{784E7E13-2768-4705-A88C-AACB30D62624}" type="pres">
      <dgm:prSet presAssocID="{7BFD12B9-0F81-45AC-BBE2-511978951CBC}" presName="Name13" presStyleLbl="parChTrans1D2" presStyleIdx="3" presStyleCnt="4"/>
      <dgm:spPr/>
      <dgm:t>
        <a:bodyPr/>
        <a:lstStyle/>
        <a:p>
          <a:endParaRPr lang="es-CL"/>
        </a:p>
      </dgm:t>
    </dgm:pt>
    <dgm:pt modelId="{CA9A7FEF-65DE-4E61-A0FE-B5F85FCC46AC}" type="pres">
      <dgm:prSet presAssocID="{FD91AFA5-C12C-4B03-BB0E-8C6FEFA36D08}" presName="childText" presStyleLbl="bgAcc1" presStyleIdx="3" presStyleCnt="4" custScaleX="314992">
        <dgm:presLayoutVars>
          <dgm:bulletEnabled val="1"/>
        </dgm:presLayoutVars>
      </dgm:prSet>
      <dgm:spPr/>
      <dgm:t>
        <a:bodyPr/>
        <a:lstStyle/>
        <a:p>
          <a:endParaRPr lang="es-CL"/>
        </a:p>
      </dgm:t>
    </dgm:pt>
  </dgm:ptLst>
  <dgm:cxnLst>
    <dgm:cxn modelId="{DDDAE627-26E7-4853-9113-B03AA3506C47}" type="presOf" srcId="{6FFFED3A-5B4B-44E1-A748-FE4D01960641}" destId="{82B6F5A1-9325-41DE-BAD3-71FECB82F4C9}" srcOrd="0" destOrd="0" presId="urn:microsoft.com/office/officeart/2005/8/layout/hierarchy3"/>
    <dgm:cxn modelId="{1A252FD9-EAE3-4C59-B366-A84116A8A6FC}" srcId="{52CC7F05-0936-4CAD-BB31-6510C98ED8D4}" destId="{F497767F-469F-4F8A-9F10-8F40640B25DD}" srcOrd="2" destOrd="0" parTransId="{6FFFED3A-5B4B-44E1-A748-FE4D01960641}" sibTransId="{1CADEFF9-4772-4FA1-A05E-C75C42B52CE8}"/>
    <dgm:cxn modelId="{20E4578A-6C1F-4144-AA4B-A2C17B7FB3B1}" srcId="{52CC7F05-0936-4CAD-BB31-6510C98ED8D4}" destId="{BB8B8E2D-E97E-4C72-805E-38D0D6CA81C7}" srcOrd="1" destOrd="0" parTransId="{42503D89-D788-407F-94F8-B3DA47F80157}" sibTransId="{08B1269E-32BD-4D52-BAF2-E7B5D99577DC}"/>
    <dgm:cxn modelId="{72FFD4F8-0236-4912-A32C-73B8FF11B767}" type="presOf" srcId="{D3BCCFEA-B55A-4B6D-ACBA-709C24199F41}" destId="{C5B387BC-64FA-4535-8DA9-652C0DE21188}" srcOrd="0" destOrd="0" presId="urn:microsoft.com/office/officeart/2005/8/layout/hierarchy3"/>
    <dgm:cxn modelId="{2414C7CE-620D-4DFA-B193-5D89EF2C5760}" type="presOf" srcId="{42503D89-D788-407F-94F8-B3DA47F80157}" destId="{B9FA5587-A6B5-42FC-BEC7-5D67B18D4B57}" srcOrd="0" destOrd="0" presId="urn:microsoft.com/office/officeart/2005/8/layout/hierarchy3"/>
    <dgm:cxn modelId="{64301BEB-5F7F-4B24-AE55-64F5E944D584}" type="presOf" srcId="{52CC7F05-0936-4CAD-BB31-6510C98ED8D4}" destId="{4BB02BC8-268A-44BC-9EA7-B568CDCC3C8B}" srcOrd="0" destOrd="0" presId="urn:microsoft.com/office/officeart/2005/8/layout/hierarchy3"/>
    <dgm:cxn modelId="{B0AE25B6-4EF7-4302-B52A-B04271917CDB}" type="presOf" srcId="{F497767F-469F-4F8A-9F10-8F40640B25DD}" destId="{C2B4882A-1810-4E3C-BF2D-AEA4E0DF8CC3}" srcOrd="0" destOrd="0" presId="urn:microsoft.com/office/officeart/2005/8/layout/hierarchy3"/>
    <dgm:cxn modelId="{6812F017-0BA3-424D-AE86-E0C6A6E335A4}" type="presOf" srcId="{52CC7F05-0936-4CAD-BB31-6510C98ED8D4}" destId="{8E3FC958-04FD-4E55-86A8-D39C8D0A5619}" srcOrd="1" destOrd="0" presId="urn:microsoft.com/office/officeart/2005/8/layout/hierarchy3"/>
    <dgm:cxn modelId="{D56773D5-F3DD-46B2-95B5-AB53D8F31853}" type="presOf" srcId="{9E90E411-ADEE-43C7-B025-657CE6CED466}" destId="{1473A640-5D65-4F63-BF4F-B2B40B8E9239}"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C962D630-7520-4431-BAA8-9783213BD7C4}" type="presOf" srcId="{33AB3F6F-4FFC-4303-9B92-D7D0F87D696E}" destId="{52661172-CB21-4FAE-A532-51D3153BBD7B}" srcOrd="0" destOrd="0" presId="urn:microsoft.com/office/officeart/2005/8/layout/hierarchy3"/>
    <dgm:cxn modelId="{E0D90363-3E61-4EB4-BF93-B992B455A80B}" type="presOf" srcId="{FD91AFA5-C12C-4B03-BB0E-8C6FEFA36D08}" destId="{CA9A7FEF-65DE-4E61-A0FE-B5F85FCC46AC}" srcOrd="0" destOrd="0" presId="urn:microsoft.com/office/officeart/2005/8/layout/hierarchy3"/>
    <dgm:cxn modelId="{1BD7EE78-4098-4A55-859C-B8E5DCF6A79F}" srcId="{52CC7F05-0936-4CAD-BB31-6510C98ED8D4}" destId="{FD91AFA5-C12C-4B03-BB0E-8C6FEFA36D08}" srcOrd="3" destOrd="0" parTransId="{7BFD12B9-0F81-45AC-BBE2-511978951CBC}" sibTransId="{87AC0677-9A86-488E-BC98-6BFB958D3244}"/>
    <dgm:cxn modelId="{3BB29D13-375E-48B5-AF83-6A8898A766EC}" srcId="{52CC7F05-0936-4CAD-BB31-6510C98ED8D4}" destId="{D3BCCFEA-B55A-4B6D-ACBA-709C24199F41}" srcOrd="0" destOrd="0" parTransId="{33AB3F6F-4FFC-4303-9B92-D7D0F87D696E}" sibTransId="{8E24A29B-B033-4BBD-AF69-24DF8C0DDD9B}"/>
    <dgm:cxn modelId="{4D500303-09D1-4B07-BB6B-F074141C0EEE}" type="presOf" srcId="{BB8B8E2D-E97E-4C72-805E-38D0D6CA81C7}" destId="{68B73EC9-3A90-4A3A-8D9F-B4327DF3AF4A}" srcOrd="0" destOrd="0" presId="urn:microsoft.com/office/officeart/2005/8/layout/hierarchy3"/>
    <dgm:cxn modelId="{A4303E20-B548-44D8-8B08-55FBB846ED16}" type="presOf" srcId="{7BFD12B9-0F81-45AC-BBE2-511978951CBC}" destId="{784E7E13-2768-4705-A88C-AACB30D62624}" srcOrd="0" destOrd="0" presId="urn:microsoft.com/office/officeart/2005/8/layout/hierarchy3"/>
    <dgm:cxn modelId="{815594A0-A91C-418A-98F7-72E9F21DE33C}" type="presParOf" srcId="{1473A640-5D65-4F63-BF4F-B2B40B8E9239}" destId="{B1E47DE8-0697-4086-90CC-36D935E89A95}" srcOrd="0" destOrd="0" presId="urn:microsoft.com/office/officeart/2005/8/layout/hierarchy3"/>
    <dgm:cxn modelId="{88129549-4D3F-4A48-A037-577F9B2EECCE}" type="presParOf" srcId="{B1E47DE8-0697-4086-90CC-36D935E89A95}" destId="{CF6C2E02-058F-4B5C-BB28-A8FF05B6CD30}" srcOrd="0" destOrd="0" presId="urn:microsoft.com/office/officeart/2005/8/layout/hierarchy3"/>
    <dgm:cxn modelId="{97017AC4-C492-400E-A216-48DC27E9C94F}" type="presParOf" srcId="{CF6C2E02-058F-4B5C-BB28-A8FF05B6CD30}" destId="{4BB02BC8-268A-44BC-9EA7-B568CDCC3C8B}" srcOrd="0" destOrd="0" presId="urn:microsoft.com/office/officeart/2005/8/layout/hierarchy3"/>
    <dgm:cxn modelId="{D9F30BE6-D6AA-4DB9-8E9B-7E5E08068300}" type="presParOf" srcId="{CF6C2E02-058F-4B5C-BB28-A8FF05B6CD30}" destId="{8E3FC958-04FD-4E55-86A8-D39C8D0A5619}" srcOrd="1" destOrd="0" presId="urn:microsoft.com/office/officeart/2005/8/layout/hierarchy3"/>
    <dgm:cxn modelId="{01FC0400-D499-4AC1-8DD1-C32F4F39A750}" type="presParOf" srcId="{B1E47DE8-0697-4086-90CC-36D935E89A95}" destId="{AC0CB776-D45F-4DA5-87BD-7E6A27148A81}" srcOrd="1" destOrd="0" presId="urn:microsoft.com/office/officeart/2005/8/layout/hierarchy3"/>
    <dgm:cxn modelId="{02DAE8D3-84D2-4090-BA26-85D1D10150A9}" type="presParOf" srcId="{AC0CB776-D45F-4DA5-87BD-7E6A27148A81}" destId="{52661172-CB21-4FAE-A532-51D3153BBD7B}" srcOrd="0" destOrd="0" presId="urn:microsoft.com/office/officeart/2005/8/layout/hierarchy3"/>
    <dgm:cxn modelId="{98C82729-A912-41C6-A860-A8AD2E7DED27}" type="presParOf" srcId="{AC0CB776-D45F-4DA5-87BD-7E6A27148A81}" destId="{C5B387BC-64FA-4535-8DA9-652C0DE21188}" srcOrd="1" destOrd="0" presId="urn:microsoft.com/office/officeart/2005/8/layout/hierarchy3"/>
    <dgm:cxn modelId="{9C3BA2E8-079E-4E8C-906D-FF27EAF09524}" type="presParOf" srcId="{AC0CB776-D45F-4DA5-87BD-7E6A27148A81}" destId="{B9FA5587-A6B5-42FC-BEC7-5D67B18D4B57}" srcOrd="2" destOrd="0" presId="urn:microsoft.com/office/officeart/2005/8/layout/hierarchy3"/>
    <dgm:cxn modelId="{575E4B50-FFE7-4063-A67E-C6D6A248677B}" type="presParOf" srcId="{AC0CB776-D45F-4DA5-87BD-7E6A27148A81}" destId="{68B73EC9-3A90-4A3A-8D9F-B4327DF3AF4A}" srcOrd="3" destOrd="0" presId="urn:microsoft.com/office/officeart/2005/8/layout/hierarchy3"/>
    <dgm:cxn modelId="{75B65994-9ED8-494A-8D73-409A335ECE71}" type="presParOf" srcId="{AC0CB776-D45F-4DA5-87BD-7E6A27148A81}" destId="{82B6F5A1-9325-41DE-BAD3-71FECB82F4C9}" srcOrd="4" destOrd="0" presId="urn:microsoft.com/office/officeart/2005/8/layout/hierarchy3"/>
    <dgm:cxn modelId="{62134CFE-4AE8-426B-BFE9-DC5050B8BE0A}" type="presParOf" srcId="{AC0CB776-D45F-4DA5-87BD-7E6A27148A81}" destId="{C2B4882A-1810-4E3C-BF2D-AEA4E0DF8CC3}" srcOrd="5" destOrd="0" presId="urn:microsoft.com/office/officeart/2005/8/layout/hierarchy3"/>
    <dgm:cxn modelId="{09C619EF-28A5-4070-8034-05B7DF539B18}" type="presParOf" srcId="{AC0CB776-D45F-4DA5-87BD-7E6A27148A81}" destId="{784E7E13-2768-4705-A88C-AACB30D62624}" srcOrd="6" destOrd="0" presId="urn:microsoft.com/office/officeart/2005/8/layout/hierarchy3"/>
    <dgm:cxn modelId="{5EC01322-E76A-4559-87E5-10AC255BCCA4}" type="presParOf" srcId="{AC0CB776-D45F-4DA5-87BD-7E6A27148A81}" destId="{CA9A7FEF-65DE-4E61-A0FE-B5F85FCC46AC}" srcOrd="7"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lang="es-CL" sz="2600" dirty="0" smtClean="0"/>
            <a:t>¿Cómo hacerlo?</a:t>
          </a:r>
          <a:endParaRPr lang="es-CL" sz="2600" dirty="0"/>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lang="es-CL" sz="1600" dirty="0" smtClean="0">
              <a:solidFill>
                <a:srgbClr val="595959"/>
              </a:solidFill>
              <a:latin typeface="+mn-lt"/>
              <a:cs typeface="ヒラギノ角ゴ Pro W3" charset="-128"/>
            </a:rPr>
            <a:t>Revisar </a:t>
          </a:r>
          <a:r>
            <a:rPr lang="es-CL" sz="1600" b="1" dirty="0" smtClean="0">
              <a:solidFill>
                <a:srgbClr val="595959"/>
              </a:solidFill>
              <a:latin typeface="+mn-lt"/>
              <a:cs typeface="ヒラギノ角ゴ Pro W3" charset="-128"/>
            </a:rPr>
            <a:t>datos primarios</a:t>
          </a:r>
          <a:r>
            <a:rPr lang="es-CL" sz="1600" dirty="0" smtClean="0">
              <a:solidFill>
                <a:srgbClr val="595959"/>
              </a:solidFill>
              <a:latin typeface="+mn-lt"/>
              <a:cs typeface="ヒラギノ角ゴ Pro W3" charset="-128"/>
            </a:rPr>
            <a:t>: estadísticas de Ministerios, Municipalidades, estudios. Visualizar actores involucrados en la problemática.  </a:t>
          </a:r>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Aplicar </a:t>
          </a:r>
          <a:r>
            <a:rPr kumimoji="0" lang="es-CL" sz="1600" b="1"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metodologías participativas</a:t>
          </a:r>
        </a:p>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rPr>
            <a:t>Ejemplo: Asamblea con comunidad. Trabajo con árbol del problema. Lluvia de ideas. Priorización. </a:t>
          </a:r>
          <a:endParaRPr lang="es-CL" sz="1600" dirty="0"/>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212952" custScaleY="133863" custLinFactNeighborX="-193" custLinFactNeighborY="-8021"/>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2"/>
      <dgm:spPr/>
      <dgm:t>
        <a:bodyPr/>
        <a:lstStyle/>
        <a:p>
          <a:endParaRPr lang="es-CL"/>
        </a:p>
      </dgm:t>
    </dgm:pt>
    <dgm:pt modelId="{C5B387BC-64FA-4535-8DA9-652C0DE21188}" type="pres">
      <dgm:prSet presAssocID="{D3BCCFEA-B55A-4B6D-ACBA-709C24199F41}" presName="childText" presStyleLbl="bgAcc1" presStyleIdx="0" presStyleCnt="2" custScaleX="226592" custScaleY="144686">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1" presStyleCnt="2"/>
      <dgm:spPr/>
      <dgm:t>
        <a:bodyPr/>
        <a:lstStyle/>
        <a:p>
          <a:endParaRPr lang="es-CL"/>
        </a:p>
      </dgm:t>
    </dgm:pt>
    <dgm:pt modelId="{C2B4882A-1810-4E3C-BF2D-AEA4E0DF8CC3}" type="pres">
      <dgm:prSet presAssocID="{F497767F-469F-4F8A-9F10-8F40640B25DD}" presName="childText" presStyleLbl="bgAcc1" presStyleIdx="1" presStyleCnt="2" custScaleX="222832" custScaleY="203585" custLinFactNeighborX="731" custLinFactNeighborY="-106">
        <dgm:presLayoutVars>
          <dgm:bulletEnabled val="1"/>
        </dgm:presLayoutVars>
      </dgm:prSet>
      <dgm:spPr/>
      <dgm:t>
        <a:bodyPr/>
        <a:lstStyle/>
        <a:p>
          <a:endParaRPr lang="es-CL"/>
        </a:p>
      </dgm:t>
    </dgm:pt>
  </dgm:ptLst>
  <dgm:cxnLst>
    <dgm:cxn modelId="{F8F41750-E37B-4D09-B7C9-80C8B72BC7B8}" type="presOf" srcId="{D3BCCFEA-B55A-4B6D-ACBA-709C24199F41}" destId="{C5B387BC-64FA-4535-8DA9-652C0DE21188}" srcOrd="0" destOrd="0" presId="urn:microsoft.com/office/officeart/2005/8/layout/hierarchy3"/>
    <dgm:cxn modelId="{0E93C9FC-64D1-41DF-9CAF-1B513B9266DB}" type="presOf" srcId="{F497767F-469F-4F8A-9F10-8F40640B25DD}" destId="{C2B4882A-1810-4E3C-BF2D-AEA4E0DF8CC3}" srcOrd="0" destOrd="0" presId="urn:microsoft.com/office/officeart/2005/8/layout/hierarchy3"/>
    <dgm:cxn modelId="{3BB29D13-375E-48B5-AF83-6A8898A766EC}" srcId="{52CC7F05-0936-4CAD-BB31-6510C98ED8D4}" destId="{D3BCCFEA-B55A-4B6D-ACBA-709C24199F41}" srcOrd="0" destOrd="0" parTransId="{33AB3F6F-4FFC-4303-9B92-D7D0F87D696E}" sibTransId="{8E24A29B-B033-4BBD-AF69-24DF8C0DDD9B}"/>
    <dgm:cxn modelId="{663559D3-4CEB-4284-ACC9-7BF81BDEC368}" type="presOf" srcId="{6FFFED3A-5B4B-44E1-A748-FE4D01960641}" destId="{82B6F5A1-9325-41DE-BAD3-71FECB82F4C9}" srcOrd="0" destOrd="0" presId="urn:microsoft.com/office/officeart/2005/8/layout/hierarchy3"/>
    <dgm:cxn modelId="{DA6A86DE-C269-40EA-897E-0DD33F60774D}" type="presOf" srcId="{9E90E411-ADEE-43C7-B025-657CE6CED466}" destId="{1473A640-5D65-4F63-BF4F-B2B40B8E9239}"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1A252FD9-EAE3-4C59-B366-A84116A8A6FC}" srcId="{52CC7F05-0936-4CAD-BB31-6510C98ED8D4}" destId="{F497767F-469F-4F8A-9F10-8F40640B25DD}" srcOrd="1" destOrd="0" parTransId="{6FFFED3A-5B4B-44E1-A748-FE4D01960641}" sibTransId="{1CADEFF9-4772-4FA1-A05E-C75C42B52CE8}"/>
    <dgm:cxn modelId="{F1E338F4-F3F4-491B-A015-8BBF9F1117BA}" type="presOf" srcId="{52CC7F05-0936-4CAD-BB31-6510C98ED8D4}" destId="{8E3FC958-04FD-4E55-86A8-D39C8D0A5619}" srcOrd="1" destOrd="0" presId="urn:microsoft.com/office/officeart/2005/8/layout/hierarchy3"/>
    <dgm:cxn modelId="{F01522EE-5473-4150-81C0-A89A717E4195}" type="presOf" srcId="{52CC7F05-0936-4CAD-BB31-6510C98ED8D4}" destId="{4BB02BC8-268A-44BC-9EA7-B568CDCC3C8B}" srcOrd="0" destOrd="0" presId="urn:microsoft.com/office/officeart/2005/8/layout/hierarchy3"/>
    <dgm:cxn modelId="{DFF023F2-6DEC-4637-9DF7-7028666FC6BF}" type="presOf" srcId="{33AB3F6F-4FFC-4303-9B92-D7D0F87D696E}" destId="{52661172-CB21-4FAE-A532-51D3153BBD7B}" srcOrd="0" destOrd="0" presId="urn:microsoft.com/office/officeart/2005/8/layout/hierarchy3"/>
    <dgm:cxn modelId="{F33A81FD-1510-49A6-AFAA-863E1177FE92}" type="presParOf" srcId="{1473A640-5D65-4F63-BF4F-B2B40B8E9239}" destId="{B1E47DE8-0697-4086-90CC-36D935E89A95}" srcOrd="0" destOrd="0" presId="urn:microsoft.com/office/officeart/2005/8/layout/hierarchy3"/>
    <dgm:cxn modelId="{8CCD2FFF-A48A-4DBF-B895-A22B9E371005}" type="presParOf" srcId="{B1E47DE8-0697-4086-90CC-36D935E89A95}" destId="{CF6C2E02-058F-4B5C-BB28-A8FF05B6CD30}" srcOrd="0" destOrd="0" presId="urn:microsoft.com/office/officeart/2005/8/layout/hierarchy3"/>
    <dgm:cxn modelId="{7816B1F4-069F-4345-9E59-D872BF422AB8}" type="presParOf" srcId="{CF6C2E02-058F-4B5C-BB28-A8FF05B6CD30}" destId="{4BB02BC8-268A-44BC-9EA7-B568CDCC3C8B}" srcOrd="0" destOrd="0" presId="urn:microsoft.com/office/officeart/2005/8/layout/hierarchy3"/>
    <dgm:cxn modelId="{AF0F024D-05AA-44B7-A3C7-F42ED87AC7CA}" type="presParOf" srcId="{CF6C2E02-058F-4B5C-BB28-A8FF05B6CD30}" destId="{8E3FC958-04FD-4E55-86A8-D39C8D0A5619}" srcOrd="1" destOrd="0" presId="urn:microsoft.com/office/officeart/2005/8/layout/hierarchy3"/>
    <dgm:cxn modelId="{11063812-0207-4CFE-BD58-549E97E35420}" type="presParOf" srcId="{B1E47DE8-0697-4086-90CC-36D935E89A95}" destId="{AC0CB776-D45F-4DA5-87BD-7E6A27148A81}" srcOrd="1" destOrd="0" presId="urn:microsoft.com/office/officeart/2005/8/layout/hierarchy3"/>
    <dgm:cxn modelId="{B8C8857F-E8E9-4936-8BA8-99A5F886E292}" type="presParOf" srcId="{AC0CB776-D45F-4DA5-87BD-7E6A27148A81}" destId="{52661172-CB21-4FAE-A532-51D3153BBD7B}" srcOrd="0" destOrd="0" presId="urn:microsoft.com/office/officeart/2005/8/layout/hierarchy3"/>
    <dgm:cxn modelId="{7BBAA6A8-A182-49F4-8BC5-054AC6BB0D1B}" type="presParOf" srcId="{AC0CB776-D45F-4DA5-87BD-7E6A27148A81}" destId="{C5B387BC-64FA-4535-8DA9-652C0DE21188}" srcOrd="1" destOrd="0" presId="urn:microsoft.com/office/officeart/2005/8/layout/hierarchy3"/>
    <dgm:cxn modelId="{F0F52460-1FF6-4742-9477-6CF20BBDDDCB}" type="presParOf" srcId="{AC0CB776-D45F-4DA5-87BD-7E6A27148A81}" destId="{82B6F5A1-9325-41DE-BAD3-71FECB82F4C9}" srcOrd="2" destOrd="0" presId="urn:microsoft.com/office/officeart/2005/8/layout/hierarchy3"/>
    <dgm:cxn modelId="{8B227199-FEB6-4352-8B00-5BEFAB57BA71}" type="presParOf" srcId="{AC0CB776-D45F-4DA5-87BD-7E6A27148A81}" destId="{C2B4882A-1810-4E3C-BF2D-AEA4E0DF8CC3}" srcOrd="3"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kumimoji="0" lang="es-CL" sz="2600" b="1" i="0" u="none" strike="noStrike" cap="none" spc="0" normalizeH="0" noProof="0" dirty="0" smtClean="0">
              <a:ln>
                <a:noFill/>
              </a:ln>
              <a:solidFill>
                <a:schemeClr val="bg1"/>
              </a:solidFill>
              <a:effectLst/>
              <a:uLnTx/>
              <a:uFillTx/>
              <a:latin typeface="+mn-lt"/>
              <a:ea typeface="ヒラギノ角ゴ Pro W3" charset="-128"/>
              <a:cs typeface="ヒラギノ角ゴ Pro W3" charset="-128"/>
            </a:rPr>
            <a:t>Preguntas claves</a:t>
          </a:r>
          <a:endParaRPr lang="es-CL" sz="2600" dirty="0">
            <a:solidFill>
              <a:schemeClr val="bg1"/>
            </a:solidFill>
          </a:endParaRPr>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lang="es-CL" sz="1600" baseline="0" dirty="0" smtClean="0">
              <a:solidFill>
                <a:srgbClr val="595959"/>
              </a:solidFill>
              <a:latin typeface="+mn-lt"/>
              <a:cs typeface="ヒラギノ角ゴ Pro W3" charset="-128"/>
            </a:rPr>
            <a:t>¿Cuál</a:t>
          </a:r>
          <a:r>
            <a:rPr lang="es-CL" sz="1600" dirty="0" smtClean="0">
              <a:solidFill>
                <a:srgbClr val="595959"/>
              </a:solidFill>
              <a:latin typeface="+mn-lt"/>
              <a:cs typeface="ヒラギノ角ゴ Pro W3" charset="-128"/>
            </a:rPr>
            <a:t> es el problema o situación que afecta a cierto grupo de personas o comunidad?</a:t>
          </a:r>
          <a:endParaRPr lang="es-CL" sz="1600" dirty="0"/>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¿Quiénes</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 están afectados/as  por el problema?</a:t>
          </a:r>
          <a:endParaRPr lang="es-CL" sz="1600" dirty="0"/>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ECA68991-D183-463E-AB43-392067C08A4A}">
      <dgm:prSet phldrT="[Texto]" custT="1"/>
      <dgm:spPr/>
      <dgm:t>
        <a:bodyPr/>
        <a:lstStyle/>
        <a:p>
          <a:pPr rtl="0"/>
          <a:r>
            <a:rPr lang="es-CL" sz="1600" dirty="0" smtClean="0">
              <a:solidFill>
                <a:srgbClr val="595959"/>
              </a:solidFill>
              <a:latin typeface="+mn-lt"/>
              <a:cs typeface="ヒラギノ角ゴ Pro W3" charset="-128"/>
            </a:rPr>
            <a:t>¿Cuál es la relevancia del problema? ¿por qué es un problema?</a:t>
          </a:r>
        </a:p>
      </dgm:t>
    </dgm:pt>
    <dgm:pt modelId="{368CEFAB-F474-4974-9F27-C1591F284F10}" type="parTrans" cxnId="{F30BD3E8-13C6-4FE7-94E5-A5C5DFAB91EC}">
      <dgm:prSet/>
      <dgm:spPr/>
      <dgm:t>
        <a:bodyPr/>
        <a:lstStyle/>
        <a:p>
          <a:endParaRPr lang="es-CL"/>
        </a:p>
      </dgm:t>
    </dgm:pt>
    <dgm:pt modelId="{26F80C8B-F628-4D02-8935-F91DD5415634}" type="sibTrans" cxnId="{F30BD3E8-13C6-4FE7-94E5-A5C5DFAB91EC}">
      <dgm:prSet/>
      <dgm:spPr/>
      <dgm:t>
        <a:bodyPr/>
        <a:lstStyle/>
        <a:p>
          <a:endParaRPr lang="es-CL"/>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844050" custLinFactNeighborX="-817" custLinFactNeighborY="3013"/>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3"/>
      <dgm:spPr/>
      <dgm:t>
        <a:bodyPr/>
        <a:lstStyle/>
        <a:p>
          <a:endParaRPr lang="es-CL"/>
        </a:p>
      </dgm:t>
    </dgm:pt>
    <dgm:pt modelId="{C5B387BC-64FA-4535-8DA9-652C0DE21188}" type="pres">
      <dgm:prSet presAssocID="{D3BCCFEA-B55A-4B6D-ACBA-709C24199F41}" presName="childText" presStyleLbl="bgAcc1" presStyleIdx="0" presStyleCnt="3" custScaleX="833722">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1" presStyleCnt="3"/>
      <dgm:spPr/>
      <dgm:t>
        <a:bodyPr/>
        <a:lstStyle/>
        <a:p>
          <a:endParaRPr lang="es-CL"/>
        </a:p>
      </dgm:t>
    </dgm:pt>
    <dgm:pt modelId="{C2B4882A-1810-4E3C-BF2D-AEA4E0DF8CC3}" type="pres">
      <dgm:prSet presAssocID="{F497767F-469F-4F8A-9F10-8F40640B25DD}" presName="childText" presStyleLbl="bgAcc1" presStyleIdx="1" presStyleCnt="3" custScaleX="845037">
        <dgm:presLayoutVars>
          <dgm:bulletEnabled val="1"/>
        </dgm:presLayoutVars>
      </dgm:prSet>
      <dgm:spPr/>
      <dgm:t>
        <a:bodyPr/>
        <a:lstStyle/>
        <a:p>
          <a:endParaRPr lang="es-CL"/>
        </a:p>
      </dgm:t>
    </dgm:pt>
    <dgm:pt modelId="{A448BE86-1A2B-4309-B0EA-E00BA33D21D0}" type="pres">
      <dgm:prSet presAssocID="{368CEFAB-F474-4974-9F27-C1591F284F10}" presName="Name13" presStyleLbl="parChTrans1D2" presStyleIdx="2" presStyleCnt="3"/>
      <dgm:spPr/>
      <dgm:t>
        <a:bodyPr/>
        <a:lstStyle/>
        <a:p>
          <a:endParaRPr lang="es-CL"/>
        </a:p>
      </dgm:t>
    </dgm:pt>
    <dgm:pt modelId="{85F41CD3-197F-4569-9A9F-D213206113C6}" type="pres">
      <dgm:prSet presAssocID="{ECA68991-D183-463E-AB43-392067C08A4A}" presName="childText" presStyleLbl="bgAcc1" presStyleIdx="2" presStyleCnt="3" custScaleX="846993">
        <dgm:presLayoutVars>
          <dgm:bulletEnabled val="1"/>
        </dgm:presLayoutVars>
      </dgm:prSet>
      <dgm:spPr/>
      <dgm:t>
        <a:bodyPr/>
        <a:lstStyle/>
        <a:p>
          <a:endParaRPr lang="es-CL"/>
        </a:p>
      </dgm:t>
    </dgm:pt>
  </dgm:ptLst>
  <dgm:cxnLst>
    <dgm:cxn modelId="{F30BD3E8-13C6-4FE7-94E5-A5C5DFAB91EC}" srcId="{52CC7F05-0936-4CAD-BB31-6510C98ED8D4}" destId="{ECA68991-D183-463E-AB43-392067C08A4A}" srcOrd="2" destOrd="0" parTransId="{368CEFAB-F474-4974-9F27-C1591F284F10}" sibTransId="{26F80C8B-F628-4D02-8935-F91DD5415634}"/>
    <dgm:cxn modelId="{EA29F6A9-662A-4D21-B4E5-D5FDBBC17C32}" type="presOf" srcId="{52CC7F05-0936-4CAD-BB31-6510C98ED8D4}" destId="{4BB02BC8-268A-44BC-9EA7-B568CDCC3C8B}" srcOrd="0" destOrd="0" presId="urn:microsoft.com/office/officeart/2005/8/layout/hierarchy3"/>
    <dgm:cxn modelId="{BC84B82A-4693-477A-B594-E03F91BE8DB8}" type="presOf" srcId="{9E90E411-ADEE-43C7-B025-657CE6CED466}" destId="{1473A640-5D65-4F63-BF4F-B2B40B8E9239}" srcOrd="0" destOrd="0" presId="urn:microsoft.com/office/officeart/2005/8/layout/hierarchy3"/>
    <dgm:cxn modelId="{3BB29D13-375E-48B5-AF83-6A8898A766EC}" srcId="{52CC7F05-0936-4CAD-BB31-6510C98ED8D4}" destId="{D3BCCFEA-B55A-4B6D-ACBA-709C24199F41}" srcOrd="0" destOrd="0" parTransId="{33AB3F6F-4FFC-4303-9B92-D7D0F87D696E}" sibTransId="{8E24A29B-B033-4BBD-AF69-24DF8C0DDD9B}"/>
    <dgm:cxn modelId="{B015BBA4-AF54-469C-878B-9094C06B04A8}" type="presOf" srcId="{ECA68991-D183-463E-AB43-392067C08A4A}" destId="{85F41CD3-197F-4569-9A9F-D213206113C6}" srcOrd="0" destOrd="0" presId="urn:microsoft.com/office/officeart/2005/8/layout/hierarchy3"/>
    <dgm:cxn modelId="{B74737B0-80B1-4FD1-8B51-45CE2F59EF10}" type="presOf" srcId="{6FFFED3A-5B4B-44E1-A748-FE4D01960641}" destId="{82B6F5A1-9325-41DE-BAD3-71FECB82F4C9}"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1A252FD9-EAE3-4C59-B366-A84116A8A6FC}" srcId="{52CC7F05-0936-4CAD-BB31-6510C98ED8D4}" destId="{F497767F-469F-4F8A-9F10-8F40640B25DD}" srcOrd="1" destOrd="0" parTransId="{6FFFED3A-5B4B-44E1-A748-FE4D01960641}" sibTransId="{1CADEFF9-4772-4FA1-A05E-C75C42B52CE8}"/>
    <dgm:cxn modelId="{4BFAF0AB-DD04-4E3E-AB37-7DF3696CEE02}" type="presOf" srcId="{33AB3F6F-4FFC-4303-9B92-D7D0F87D696E}" destId="{52661172-CB21-4FAE-A532-51D3153BBD7B}" srcOrd="0" destOrd="0" presId="urn:microsoft.com/office/officeart/2005/8/layout/hierarchy3"/>
    <dgm:cxn modelId="{9E1EC0F1-DA99-4614-B60D-EF3918C5C2C2}" type="presOf" srcId="{D3BCCFEA-B55A-4B6D-ACBA-709C24199F41}" destId="{C5B387BC-64FA-4535-8DA9-652C0DE21188}" srcOrd="0" destOrd="0" presId="urn:microsoft.com/office/officeart/2005/8/layout/hierarchy3"/>
    <dgm:cxn modelId="{53C75663-2AF8-49BE-8A37-17DA00C70A3F}" type="presOf" srcId="{F497767F-469F-4F8A-9F10-8F40640B25DD}" destId="{C2B4882A-1810-4E3C-BF2D-AEA4E0DF8CC3}" srcOrd="0" destOrd="0" presId="urn:microsoft.com/office/officeart/2005/8/layout/hierarchy3"/>
    <dgm:cxn modelId="{A91BB911-0338-4288-A82A-F22288663CCD}" type="presOf" srcId="{52CC7F05-0936-4CAD-BB31-6510C98ED8D4}" destId="{8E3FC958-04FD-4E55-86A8-D39C8D0A5619}" srcOrd="1" destOrd="0" presId="urn:microsoft.com/office/officeart/2005/8/layout/hierarchy3"/>
    <dgm:cxn modelId="{42EF5051-704A-4892-80E7-4F5821172441}" type="presOf" srcId="{368CEFAB-F474-4974-9F27-C1591F284F10}" destId="{A448BE86-1A2B-4309-B0EA-E00BA33D21D0}" srcOrd="0" destOrd="0" presId="urn:microsoft.com/office/officeart/2005/8/layout/hierarchy3"/>
    <dgm:cxn modelId="{EE8CCAB6-907C-4C8E-969F-4FE1B2F27172}" type="presParOf" srcId="{1473A640-5D65-4F63-BF4F-B2B40B8E9239}" destId="{B1E47DE8-0697-4086-90CC-36D935E89A95}" srcOrd="0" destOrd="0" presId="urn:microsoft.com/office/officeart/2005/8/layout/hierarchy3"/>
    <dgm:cxn modelId="{F040160E-FC3E-424D-9087-09B465F232CA}" type="presParOf" srcId="{B1E47DE8-0697-4086-90CC-36D935E89A95}" destId="{CF6C2E02-058F-4B5C-BB28-A8FF05B6CD30}" srcOrd="0" destOrd="0" presId="urn:microsoft.com/office/officeart/2005/8/layout/hierarchy3"/>
    <dgm:cxn modelId="{A0DB0727-B030-4326-BD05-8773129DB6E2}" type="presParOf" srcId="{CF6C2E02-058F-4B5C-BB28-A8FF05B6CD30}" destId="{4BB02BC8-268A-44BC-9EA7-B568CDCC3C8B}" srcOrd="0" destOrd="0" presId="urn:microsoft.com/office/officeart/2005/8/layout/hierarchy3"/>
    <dgm:cxn modelId="{FC88057E-A9A5-4C84-90EC-C50EEFE34688}" type="presParOf" srcId="{CF6C2E02-058F-4B5C-BB28-A8FF05B6CD30}" destId="{8E3FC958-04FD-4E55-86A8-D39C8D0A5619}" srcOrd="1" destOrd="0" presId="urn:microsoft.com/office/officeart/2005/8/layout/hierarchy3"/>
    <dgm:cxn modelId="{80C281C7-3936-4D2C-AE8A-FCBD6F6FDD09}" type="presParOf" srcId="{B1E47DE8-0697-4086-90CC-36D935E89A95}" destId="{AC0CB776-D45F-4DA5-87BD-7E6A27148A81}" srcOrd="1" destOrd="0" presId="urn:microsoft.com/office/officeart/2005/8/layout/hierarchy3"/>
    <dgm:cxn modelId="{BFBE43A4-2B7E-489A-BB01-7CE819C678A4}" type="presParOf" srcId="{AC0CB776-D45F-4DA5-87BD-7E6A27148A81}" destId="{52661172-CB21-4FAE-A532-51D3153BBD7B}" srcOrd="0" destOrd="0" presId="urn:microsoft.com/office/officeart/2005/8/layout/hierarchy3"/>
    <dgm:cxn modelId="{2BEC9821-96AA-4476-B11F-4C8E6D35E5D7}" type="presParOf" srcId="{AC0CB776-D45F-4DA5-87BD-7E6A27148A81}" destId="{C5B387BC-64FA-4535-8DA9-652C0DE21188}" srcOrd="1" destOrd="0" presId="urn:microsoft.com/office/officeart/2005/8/layout/hierarchy3"/>
    <dgm:cxn modelId="{B2A3FB3C-BD74-496F-888A-8133EB08574F}" type="presParOf" srcId="{AC0CB776-D45F-4DA5-87BD-7E6A27148A81}" destId="{82B6F5A1-9325-41DE-BAD3-71FECB82F4C9}" srcOrd="2" destOrd="0" presId="urn:microsoft.com/office/officeart/2005/8/layout/hierarchy3"/>
    <dgm:cxn modelId="{072BF6E4-31C9-460D-B5CB-989EFBB55ABA}" type="presParOf" srcId="{AC0CB776-D45F-4DA5-87BD-7E6A27148A81}" destId="{C2B4882A-1810-4E3C-BF2D-AEA4E0DF8CC3}" srcOrd="3" destOrd="0" presId="urn:microsoft.com/office/officeart/2005/8/layout/hierarchy3"/>
    <dgm:cxn modelId="{66553DF6-2903-4F2E-AAA5-69610111C4C8}" type="presParOf" srcId="{AC0CB776-D45F-4DA5-87BD-7E6A27148A81}" destId="{A448BE86-1A2B-4309-B0EA-E00BA33D21D0}" srcOrd="4" destOrd="0" presId="urn:microsoft.com/office/officeart/2005/8/layout/hierarchy3"/>
    <dgm:cxn modelId="{805CF945-6912-45F7-AD31-BF12DE26FAAF}" type="presParOf" srcId="{AC0CB776-D45F-4DA5-87BD-7E6A27148A81}" destId="{85F41CD3-197F-4569-9A9F-D213206113C6}"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kumimoji="0" lang="es-CL" sz="2600" b="1" i="0" u="none" strike="noStrike" cap="none" spc="0" normalizeH="0" noProof="0" dirty="0" smtClean="0">
              <a:ln>
                <a:noFill/>
              </a:ln>
              <a:solidFill>
                <a:schemeClr val="bg1"/>
              </a:solidFill>
              <a:effectLst/>
              <a:uLnTx/>
              <a:uFillTx/>
              <a:latin typeface="+mn-lt"/>
              <a:ea typeface="ヒラギノ角ゴ Pro W3" charset="-128"/>
              <a:cs typeface="ヒラギノ角ゴ Pro W3" charset="-128"/>
            </a:rPr>
            <a:t>Ejemplos</a:t>
          </a:r>
          <a:endParaRPr lang="es-CL" sz="2600" dirty="0">
            <a:solidFill>
              <a:schemeClr val="bg1"/>
            </a:solidFill>
          </a:endParaRPr>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C901719C-88FF-4224-8372-5BFC74E64627}">
      <dgm:prSet phldrT="[Texto]" custT="1"/>
      <dgm:spPr/>
      <dgm:t>
        <a:bodyPr/>
        <a:lstStyle/>
        <a:p>
          <a:pPr algn="l" rtl="0"/>
          <a:r>
            <a:rPr lang="es-CL" sz="1600" baseline="0" dirty="0" smtClean="0">
              <a:solidFill>
                <a:srgbClr val="595959"/>
              </a:solidFill>
              <a:latin typeface="+mn-lt"/>
              <a:cs typeface="ヒラギノ角ゴ Pro W3" charset="-128"/>
            </a:rPr>
            <a:t>Adultos mayores de la comuna de Iquique presentan bajos ingresos familiares</a:t>
          </a:r>
        </a:p>
      </dgm:t>
    </dgm:pt>
    <dgm:pt modelId="{4F3BDCF6-2C2B-4783-AB66-769FF2F9EA55}" type="parTrans" cxnId="{0E7835AD-D63E-48C9-9EC4-6F604E6F6B55}">
      <dgm:prSet/>
      <dgm:spPr/>
      <dgm:t>
        <a:bodyPr/>
        <a:lstStyle/>
        <a:p>
          <a:endParaRPr lang="es-CL"/>
        </a:p>
      </dgm:t>
    </dgm:pt>
    <dgm:pt modelId="{251F3AEF-3073-402E-BAAE-7A97A7156E53}" type="sibTrans" cxnId="{0E7835AD-D63E-48C9-9EC4-6F604E6F6B55}">
      <dgm:prSet/>
      <dgm:spPr/>
      <dgm:t>
        <a:bodyPr/>
        <a:lstStyle/>
        <a:p>
          <a:endParaRPr lang="es-CL"/>
        </a:p>
      </dgm:t>
    </dgm:pt>
    <dgm:pt modelId="{47FD7361-1DD6-4F82-9670-C8EC77EA0977}">
      <dgm:prSet phldrT="[Texto]" custT="1"/>
      <dgm:spPr/>
      <dgm:t>
        <a:bodyPr/>
        <a:lstStyle/>
        <a:p>
          <a:pPr rtl="0"/>
          <a:r>
            <a:rPr lang="es-CL" sz="1600" baseline="0" dirty="0" smtClean="0">
              <a:solidFill>
                <a:srgbClr val="595959"/>
              </a:solidFill>
              <a:latin typeface="+mn-lt"/>
              <a:cs typeface="ヒラギノ角ゴ Pro W3" charset="-128"/>
            </a:rPr>
            <a:t>Personas en situación de discapacidad de </a:t>
          </a:r>
          <a:r>
            <a:rPr lang="es-CL" sz="1600" baseline="0" smtClean="0">
              <a:solidFill>
                <a:srgbClr val="595959"/>
              </a:solidFill>
              <a:latin typeface="+mn-lt"/>
              <a:cs typeface="ヒラギノ角ゴ Pro W3" charset="-128"/>
            </a:rPr>
            <a:t>la Región de Tarapacá </a:t>
          </a:r>
          <a:r>
            <a:rPr lang="es-CL" sz="1600" baseline="0" dirty="0" smtClean="0">
              <a:solidFill>
                <a:srgbClr val="595959"/>
              </a:solidFill>
              <a:latin typeface="+mn-lt"/>
              <a:cs typeface="ヒラギノ角ゴ Pro W3" charset="-128"/>
            </a:rPr>
            <a:t>presentan dificultades para acceder a los espacios públicos</a:t>
          </a:r>
        </a:p>
      </dgm:t>
    </dgm:pt>
    <dgm:pt modelId="{CDF74F21-9C8E-40B9-BAC2-DCCBB9161845}" type="parTrans" cxnId="{D25EB263-FA38-4B34-B38A-5A54241C6C02}">
      <dgm:prSet/>
      <dgm:spPr/>
      <dgm:t>
        <a:bodyPr/>
        <a:lstStyle/>
        <a:p>
          <a:endParaRPr lang="es-CL"/>
        </a:p>
      </dgm:t>
    </dgm:pt>
    <dgm:pt modelId="{2CE467DC-1D54-421D-9224-4DD1FC63076F}" type="sibTrans" cxnId="{D25EB263-FA38-4B34-B38A-5A54241C6C02}">
      <dgm:prSet/>
      <dgm:spPr/>
      <dgm:t>
        <a:bodyPr/>
        <a:lstStyle/>
        <a:p>
          <a:endParaRPr lang="es-CL"/>
        </a:p>
      </dgm:t>
    </dgm:pt>
    <dgm:pt modelId="{D3BCCFEA-B55A-4B6D-ACBA-709C24199F41}">
      <dgm:prSet phldrT="[Texto]" custT="1"/>
      <dgm:spPr/>
      <dgm:t>
        <a:bodyPr/>
        <a:lstStyle/>
        <a:p>
          <a:pPr algn="l" rtl="0"/>
          <a:r>
            <a:rPr lang="es-ES" sz="1600" dirty="0" smtClean="0">
              <a:solidFill>
                <a:srgbClr val="595959"/>
              </a:solidFill>
              <a:latin typeface="+mn-lt"/>
              <a:cs typeface="ヒラギノ角ゴ Pro W3" charset="-128"/>
            </a:rPr>
            <a:t>El alto consumo de drogas ilícitas entre los jóvenes de la comuna de Pozo Almonte</a:t>
          </a:r>
          <a:endParaRPr lang="es-CL" sz="1600" dirty="0" smtClean="0">
            <a:solidFill>
              <a:srgbClr val="595959"/>
            </a:solidFill>
            <a:latin typeface="+mn-lt"/>
            <a:cs typeface="ヒラギノ角ゴ Pro W3" charset="-128"/>
          </a:endParaRPr>
        </a:p>
      </dgm:t>
    </dgm:pt>
    <dgm:pt modelId="{8E24A29B-B033-4BBD-AF69-24DF8C0DDD9B}" type="sibTrans" cxnId="{3BB29D13-375E-48B5-AF83-6A8898A766EC}">
      <dgm:prSet/>
      <dgm:spPr/>
      <dgm:t>
        <a:bodyPr/>
        <a:lstStyle/>
        <a:p>
          <a:endParaRPr lang="es-CL" sz="1600"/>
        </a:p>
      </dgm:t>
    </dgm:pt>
    <dgm:pt modelId="{33AB3F6F-4FFC-4303-9B92-D7D0F87D696E}" type="parTrans" cxnId="{3BB29D13-375E-48B5-AF83-6A8898A766EC}">
      <dgm:prSet/>
      <dgm:spPr/>
      <dgm:t>
        <a:bodyPr/>
        <a:lstStyle/>
        <a:p>
          <a:endParaRPr lang="es-CL" sz="1600"/>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1137778" custScaleY="128111" custLinFactNeighborX="-817" custLinFactNeighborY="3013"/>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3"/>
      <dgm:spPr/>
      <dgm:t>
        <a:bodyPr/>
        <a:lstStyle/>
        <a:p>
          <a:endParaRPr lang="es-CL"/>
        </a:p>
      </dgm:t>
    </dgm:pt>
    <dgm:pt modelId="{C5B387BC-64FA-4535-8DA9-652C0DE21188}" type="pres">
      <dgm:prSet presAssocID="{D3BCCFEA-B55A-4B6D-ACBA-709C24199F41}" presName="childText" presStyleLbl="bgAcc1" presStyleIdx="0" presStyleCnt="3" custScaleX="1096708" custScaleY="181096">
        <dgm:presLayoutVars>
          <dgm:bulletEnabled val="1"/>
        </dgm:presLayoutVars>
      </dgm:prSet>
      <dgm:spPr/>
      <dgm:t>
        <a:bodyPr/>
        <a:lstStyle/>
        <a:p>
          <a:endParaRPr lang="es-CL"/>
        </a:p>
      </dgm:t>
    </dgm:pt>
    <dgm:pt modelId="{529B100D-7CD0-4B96-9437-72F7DEFFD8E0}" type="pres">
      <dgm:prSet presAssocID="{4F3BDCF6-2C2B-4783-AB66-769FF2F9EA55}" presName="Name13" presStyleLbl="parChTrans1D2" presStyleIdx="1" presStyleCnt="3"/>
      <dgm:spPr/>
      <dgm:t>
        <a:bodyPr/>
        <a:lstStyle/>
        <a:p>
          <a:endParaRPr lang="es-CL"/>
        </a:p>
      </dgm:t>
    </dgm:pt>
    <dgm:pt modelId="{7521E028-DA37-4E90-A608-762D61C4AAFC}" type="pres">
      <dgm:prSet presAssocID="{C901719C-88FF-4224-8372-5BFC74E64627}" presName="childText" presStyleLbl="bgAcc1" presStyleIdx="1" presStyleCnt="3" custScaleX="1097150" custScaleY="134012">
        <dgm:presLayoutVars>
          <dgm:bulletEnabled val="1"/>
        </dgm:presLayoutVars>
      </dgm:prSet>
      <dgm:spPr/>
      <dgm:t>
        <a:bodyPr/>
        <a:lstStyle/>
        <a:p>
          <a:endParaRPr lang="es-CL"/>
        </a:p>
      </dgm:t>
    </dgm:pt>
    <dgm:pt modelId="{DB038F07-DEED-4064-9E71-16C6FCE0447F}" type="pres">
      <dgm:prSet presAssocID="{CDF74F21-9C8E-40B9-BAC2-DCCBB9161845}" presName="Name13" presStyleLbl="parChTrans1D2" presStyleIdx="2" presStyleCnt="3"/>
      <dgm:spPr/>
      <dgm:t>
        <a:bodyPr/>
        <a:lstStyle/>
        <a:p>
          <a:endParaRPr lang="es-CL"/>
        </a:p>
      </dgm:t>
    </dgm:pt>
    <dgm:pt modelId="{CE8B1A2F-43DF-45F2-9167-70593EF686C0}" type="pres">
      <dgm:prSet presAssocID="{47FD7361-1DD6-4F82-9670-C8EC77EA0977}" presName="childText" presStyleLbl="bgAcc1" presStyleIdx="2" presStyleCnt="3" custScaleX="1097149" custScaleY="178111">
        <dgm:presLayoutVars>
          <dgm:bulletEnabled val="1"/>
        </dgm:presLayoutVars>
      </dgm:prSet>
      <dgm:spPr/>
      <dgm:t>
        <a:bodyPr/>
        <a:lstStyle/>
        <a:p>
          <a:endParaRPr lang="es-CL"/>
        </a:p>
      </dgm:t>
    </dgm:pt>
  </dgm:ptLst>
  <dgm:cxnLst>
    <dgm:cxn modelId="{C802C556-5B16-4077-8140-A94CD9E1439F}" type="presOf" srcId="{52CC7F05-0936-4CAD-BB31-6510C98ED8D4}" destId="{8E3FC958-04FD-4E55-86A8-D39C8D0A5619}" srcOrd="1" destOrd="0" presId="urn:microsoft.com/office/officeart/2005/8/layout/hierarchy3"/>
    <dgm:cxn modelId="{7C0C1D73-D31F-4C56-862F-4B5371F6495F}" type="presOf" srcId="{47FD7361-1DD6-4F82-9670-C8EC77EA0977}" destId="{CE8B1A2F-43DF-45F2-9167-70593EF686C0}" srcOrd="0" destOrd="0" presId="urn:microsoft.com/office/officeart/2005/8/layout/hierarchy3"/>
    <dgm:cxn modelId="{A65BDFDB-E643-4B9C-8E51-22BA6DD215CB}" type="presOf" srcId="{CDF74F21-9C8E-40B9-BAC2-DCCBB9161845}" destId="{DB038F07-DEED-4064-9E71-16C6FCE0447F}" srcOrd="0" destOrd="0" presId="urn:microsoft.com/office/officeart/2005/8/layout/hierarchy3"/>
    <dgm:cxn modelId="{2D4FA051-EA55-45A0-99C8-FE8928C13975}" type="presOf" srcId="{52CC7F05-0936-4CAD-BB31-6510C98ED8D4}" destId="{4BB02BC8-268A-44BC-9EA7-B568CDCC3C8B}" srcOrd="0" destOrd="0" presId="urn:microsoft.com/office/officeart/2005/8/layout/hierarchy3"/>
    <dgm:cxn modelId="{6364C268-B456-42C8-AC9F-B345B1C7CCFC}" type="presOf" srcId="{4F3BDCF6-2C2B-4783-AB66-769FF2F9EA55}" destId="{529B100D-7CD0-4B96-9437-72F7DEFFD8E0}" srcOrd="0" destOrd="0" presId="urn:microsoft.com/office/officeart/2005/8/layout/hierarchy3"/>
    <dgm:cxn modelId="{3C159981-B6E1-41B2-A4E9-E73EB4D42B26}" type="presOf" srcId="{9E90E411-ADEE-43C7-B025-657CE6CED466}" destId="{1473A640-5D65-4F63-BF4F-B2B40B8E9239}" srcOrd="0" destOrd="0" presId="urn:microsoft.com/office/officeart/2005/8/layout/hierarchy3"/>
    <dgm:cxn modelId="{3BB29D13-375E-48B5-AF83-6A8898A766EC}" srcId="{52CC7F05-0936-4CAD-BB31-6510C98ED8D4}" destId="{D3BCCFEA-B55A-4B6D-ACBA-709C24199F41}" srcOrd="0" destOrd="0" parTransId="{33AB3F6F-4FFC-4303-9B92-D7D0F87D696E}" sibTransId="{8E24A29B-B033-4BBD-AF69-24DF8C0DDD9B}"/>
    <dgm:cxn modelId="{8E4387FC-6CA0-4291-9C89-FBFA944A2E99}" type="presOf" srcId="{D3BCCFEA-B55A-4B6D-ACBA-709C24199F41}" destId="{C5B387BC-64FA-4535-8DA9-652C0DE21188}"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F5461755-302B-407F-B8A0-9A2A4C0FE7EE}" type="presOf" srcId="{33AB3F6F-4FFC-4303-9B92-D7D0F87D696E}" destId="{52661172-CB21-4FAE-A532-51D3153BBD7B}" srcOrd="0" destOrd="0" presId="urn:microsoft.com/office/officeart/2005/8/layout/hierarchy3"/>
    <dgm:cxn modelId="{0E7835AD-D63E-48C9-9EC4-6F604E6F6B55}" srcId="{52CC7F05-0936-4CAD-BB31-6510C98ED8D4}" destId="{C901719C-88FF-4224-8372-5BFC74E64627}" srcOrd="1" destOrd="0" parTransId="{4F3BDCF6-2C2B-4783-AB66-769FF2F9EA55}" sibTransId="{251F3AEF-3073-402E-BAAE-7A97A7156E53}"/>
    <dgm:cxn modelId="{D25EB263-FA38-4B34-B38A-5A54241C6C02}" srcId="{52CC7F05-0936-4CAD-BB31-6510C98ED8D4}" destId="{47FD7361-1DD6-4F82-9670-C8EC77EA0977}" srcOrd="2" destOrd="0" parTransId="{CDF74F21-9C8E-40B9-BAC2-DCCBB9161845}" sibTransId="{2CE467DC-1D54-421D-9224-4DD1FC63076F}"/>
    <dgm:cxn modelId="{5D10BB76-6C1B-460D-BA2E-4C8747EA0CA6}" type="presOf" srcId="{C901719C-88FF-4224-8372-5BFC74E64627}" destId="{7521E028-DA37-4E90-A608-762D61C4AAFC}" srcOrd="0" destOrd="0" presId="urn:microsoft.com/office/officeart/2005/8/layout/hierarchy3"/>
    <dgm:cxn modelId="{D9BC4B2E-F717-4044-A44A-D526DFE570AB}" type="presParOf" srcId="{1473A640-5D65-4F63-BF4F-B2B40B8E9239}" destId="{B1E47DE8-0697-4086-90CC-36D935E89A95}" srcOrd="0" destOrd="0" presId="urn:microsoft.com/office/officeart/2005/8/layout/hierarchy3"/>
    <dgm:cxn modelId="{912497CC-03B1-45D5-873C-3953E5CF7967}" type="presParOf" srcId="{B1E47DE8-0697-4086-90CC-36D935E89A95}" destId="{CF6C2E02-058F-4B5C-BB28-A8FF05B6CD30}" srcOrd="0" destOrd="0" presId="urn:microsoft.com/office/officeart/2005/8/layout/hierarchy3"/>
    <dgm:cxn modelId="{1B66FA70-E907-42B1-A39D-5599A31096BD}" type="presParOf" srcId="{CF6C2E02-058F-4B5C-BB28-A8FF05B6CD30}" destId="{4BB02BC8-268A-44BC-9EA7-B568CDCC3C8B}" srcOrd="0" destOrd="0" presId="urn:microsoft.com/office/officeart/2005/8/layout/hierarchy3"/>
    <dgm:cxn modelId="{7AAD45F4-BE90-46E2-A3A5-5512919C4CAE}" type="presParOf" srcId="{CF6C2E02-058F-4B5C-BB28-A8FF05B6CD30}" destId="{8E3FC958-04FD-4E55-86A8-D39C8D0A5619}" srcOrd="1" destOrd="0" presId="urn:microsoft.com/office/officeart/2005/8/layout/hierarchy3"/>
    <dgm:cxn modelId="{36BBB9D4-FBE5-4989-96F6-5779F74EF356}" type="presParOf" srcId="{B1E47DE8-0697-4086-90CC-36D935E89A95}" destId="{AC0CB776-D45F-4DA5-87BD-7E6A27148A81}" srcOrd="1" destOrd="0" presId="urn:microsoft.com/office/officeart/2005/8/layout/hierarchy3"/>
    <dgm:cxn modelId="{0140A11E-62C4-49BE-83F6-6B50DFA06AB2}" type="presParOf" srcId="{AC0CB776-D45F-4DA5-87BD-7E6A27148A81}" destId="{52661172-CB21-4FAE-A532-51D3153BBD7B}" srcOrd="0" destOrd="0" presId="urn:microsoft.com/office/officeart/2005/8/layout/hierarchy3"/>
    <dgm:cxn modelId="{BC103010-1981-4AFE-AB0B-6FD5D89D69B2}" type="presParOf" srcId="{AC0CB776-D45F-4DA5-87BD-7E6A27148A81}" destId="{C5B387BC-64FA-4535-8DA9-652C0DE21188}" srcOrd="1" destOrd="0" presId="urn:microsoft.com/office/officeart/2005/8/layout/hierarchy3"/>
    <dgm:cxn modelId="{891B9013-0D93-436E-A753-E213EFACBED3}" type="presParOf" srcId="{AC0CB776-D45F-4DA5-87BD-7E6A27148A81}" destId="{529B100D-7CD0-4B96-9437-72F7DEFFD8E0}" srcOrd="2" destOrd="0" presId="urn:microsoft.com/office/officeart/2005/8/layout/hierarchy3"/>
    <dgm:cxn modelId="{E9A5EAB5-19CC-45B5-9348-26ED8050562F}" type="presParOf" srcId="{AC0CB776-D45F-4DA5-87BD-7E6A27148A81}" destId="{7521E028-DA37-4E90-A608-762D61C4AAFC}" srcOrd="3" destOrd="0" presId="urn:microsoft.com/office/officeart/2005/8/layout/hierarchy3"/>
    <dgm:cxn modelId="{0F49CC8A-675C-4581-8770-43DFA0E1A618}" type="presParOf" srcId="{AC0CB776-D45F-4DA5-87BD-7E6A27148A81}" destId="{DB038F07-DEED-4064-9E71-16C6FCE0447F}" srcOrd="4" destOrd="0" presId="urn:microsoft.com/office/officeart/2005/8/layout/hierarchy3"/>
    <dgm:cxn modelId="{7D5B2B49-FC3A-4193-9769-E809083E1577}" type="presParOf" srcId="{AC0CB776-D45F-4DA5-87BD-7E6A27148A81}" destId="{CE8B1A2F-43DF-45F2-9167-70593EF686C0}"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colorful2" csCatId="colorful" phldr="1"/>
      <dgm:spPr/>
    </dgm:pt>
    <dgm:pt modelId="{C23A24CB-E7C9-4F73-A75B-7279F6A83A0A}">
      <dgm:prSet phldrT="[Texto]"/>
      <dgm:spPr/>
      <dgm:t>
        <a:bodyPr/>
        <a:lstStyle/>
        <a:p>
          <a:r>
            <a:rPr lang="es-CL" dirty="0" smtClean="0"/>
            <a:t>Situación actual de los destinatarios del proyecto</a:t>
          </a:r>
          <a:endParaRPr lang="es-CL"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AA3FB873-4455-474E-8A5D-00BA7C7A6938}">
      <dgm:prSet phldrT="[Texto]"/>
      <dgm:spPr/>
      <dgm:t>
        <a:bodyPr/>
        <a:lstStyle/>
        <a:p>
          <a:r>
            <a:rPr lang="es-CL" dirty="0" smtClean="0"/>
            <a:t>Identificación de la población</a:t>
          </a:r>
          <a:endParaRPr lang="es-CL" dirty="0"/>
        </a:p>
      </dgm:t>
    </dgm:pt>
    <dgm:pt modelId="{253CD424-B059-4B1A-A30D-95F53EF9E9C1}" type="parTrans" cxnId="{29E6B67C-7C56-4043-B405-B9A8C445FF2E}">
      <dgm:prSet/>
      <dgm:spPr/>
      <dgm:t>
        <a:bodyPr/>
        <a:lstStyle/>
        <a:p>
          <a:endParaRPr lang="es-CL"/>
        </a:p>
      </dgm:t>
    </dgm:pt>
    <dgm:pt modelId="{F6A00317-3FB8-490C-A336-EA100FC8E044}" type="sibTrans" cxnId="{29E6B67C-7C56-4043-B405-B9A8C445FF2E}">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2">
        <dgm:presLayoutVars>
          <dgm:bulletEnabled val="1"/>
        </dgm:presLayoutVars>
      </dgm:prSet>
      <dgm:spPr/>
      <dgm:t>
        <a:bodyPr/>
        <a:lstStyle/>
        <a:p>
          <a:endParaRPr lang="es-CL"/>
        </a:p>
      </dgm:t>
    </dgm:pt>
    <dgm:pt modelId="{089A5C9B-7506-4E56-838C-A2C5D7C29719}" type="pres">
      <dgm:prSet presAssocID="{D1C98AA4-A7DC-4E26-A64D-ABB2271E6AE2}" presName="sibTrans" presStyleLbl="sibTrans2D1" presStyleIdx="0" presStyleCnt="1"/>
      <dgm:spPr/>
      <dgm:t>
        <a:bodyPr/>
        <a:lstStyle/>
        <a:p>
          <a:endParaRPr lang="es-CL"/>
        </a:p>
      </dgm:t>
    </dgm:pt>
    <dgm:pt modelId="{083E21D4-68E5-40FD-B424-A9B76C66A97D}" type="pres">
      <dgm:prSet presAssocID="{D1C98AA4-A7DC-4E26-A64D-ABB2271E6AE2}" presName="connectorText" presStyleLbl="sibTrans2D1" presStyleIdx="0" presStyleCnt="1"/>
      <dgm:spPr/>
      <dgm:t>
        <a:bodyPr/>
        <a:lstStyle/>
        <a:p>
          <a:endParaRPr lang="es-CL"/>
        </a:p>
      </dgm:t>
    </dgm:pt>
    <dgm:pt modelId="{39CDB86B-56F9-4D85-A0A7-F2F742EE6848}" type="pres">
      <dgm:prSet presAssocID="{AA3FB873-4455-474E-8A5D-00BA7C7A6938}" presName="node" presStyleLbl="node1" presStyleIdx="1" presStyleCnt="2">
        <dgm:presLayoutVars>
          <dgm:bulletEnabled val="1"/>
        </dgm:presLayoutVars>
      </dgm:prSet>
      <dgm:spPr/>
      <dgm:t>
        <a:bodyPr/>
        <a:lstStyle/>
        <a:p>
          <a:endParaRPr lang="es-CL"/>
        </a:p>
      </dgm:t>
    </dgm:pt>
  </dgm:ptLst>
  <dgm:cxnLst>
    <dgm:cxn modelId="{BC9FAC13-E1C4-48F9-933F-D2F93BD3C38E}" type="presOf" srcId="{D1C98AA4-A7DC-4E26-A64D-ABB2271E6AE2}" destId="{089A5C9B-7506-4E56-838C-A2C5D7C29719}" srcOrd="0" destOrd="0" presId="urn:microsoft.com/office/officeart/2005/8/layout/process1"/>
    <dgm:cxn modelId="{9A5F5155-7786-414F-9B4B-52704364C2D2}" type="presOf" srcId="{C23A24CB-E7C9-4F73-A75B-7279F6A83A0A}" destId="{FFB182DE-72C2-4915-9AF5-8DD7F536E155}" srcOrd="0" destOrd="0" presId="urn:microsoft.com/office/officeart/2005/8/layout/process1"/>
    <dgm:cxn modelId="{29E6B67C-7C56-4043-B405-B9A8C445FF2E}" srcId="{771AE2F5-DD1C-4D0F-990C-28E5F03825D5}" destId="{AA3FB873-4455-474E-8A5D-00BA7C7A6938}" srcOrd="1" destOrd="0" parTransId="{253CD424-B059-4B1A-A30D-95F53EF9E9C1}" sibTransId="{F6A00317-3FB8-490C-A336-EA100FC8E044}"/>
    <dgm:cxn modelId="{81F9156B-49E1-4D45-883F-C3034AEA5979}" type="presOf" srcId="{AA3FB873-4455-474E-8A5D-00BA7C7A6938}" destId="{39CDB86B-56F9-4D85-A0A7-F2F742EE6848}" srcOrd="0" destOrd="0" presId="urn:microsoft.com/office/officeart/2005/8/layout/process1"/>
    <dgm:cxn modelId="{E7C49994-9936-4D2A-BB1C-36925ECEDC91}" srcId="{771AE2F5-DD1C-4D0F-990C-28E5F03825D5}" destId="{C23A24CB-E7C9-4F73-A75B-7279F6A83A0A}" srcOrd="0" destOrd="0" parTransId="{24CAE86D-8035-4741-91E0-24E1F0B890DD}" sibTransId="{D1C98AA4-A7DC-4E26-A64D-ABB2271E6AE2}"/>
    <dgm:cxn modelId="{DB763B29-A88B-455A-8C24-DB010BA5177F}" type="presOf" srcId="{D1C98AA4-A7DC-4E26-A64D-ABB2271E6AE2}" destId="{083E21D4-68E5-40FD-B424-A9B76C66A97D}" srcOrd="1" destOrd="0" presId="urn:microsoft.com/office/officeart/2005/8/layout/process1"/>
    <dgm:cxn modelId="{C0F62AB1-BE02-4D3E-98F8-CFA4F09E82DA}" type="presOf" srcId="{771AE2F5-DD1C-4D0F-990C-28E5F03825D5}" destId="{F7CA676B-302A-4A22-BDD3-FC192214CB8F}" srcOrd="0" destOrd="0" presId="urn:microsoft.com/office/officeart/2005/8/layout/process1"/>
    <dgm:cxn modelId="{2280FD65-A4E8-45B9-95F8-0AFBBB8AF1F5}" type="presParOf" srcId="{F7CA676B-302A-4A22-BDD3-FC192214CB8F}" destId="{FFB182DE-72C2-4915-9AF5-8DD7F536E155}" srcOrd="0" destOrd="0" presId="urn:microsoft.com/office/officeart/2005/8/layout/process1"/>
    <dgm:cxn modelId="{D822D22C-6BB1-4814-A793-E2382CC647A2}" type="presParOf" srcId="{F7CA676B-302A-4A22-BDD3-FC192214CB8F}" destId="{089A5C9B-7506-4E56-838C-A2C5D7C29719}" srcOrd="1" destOrd="0" presId="urn:microsoft.com/office/officeart/2005/8/layout/process1"/>
    <dgm:cxn modelId="{204249EA-8826-42B4-8984-D0AA7A882C11}" type="presParOf" srcId="{089A5C9B-7506-4E56-838C-A2C5D7C29719}" destId="{083E21D4-68E5-40FD-B424-A9B76C66A97D}" srcOrd="0" destOrd="0" presId="urn:microsoft.com/office/officeart/2005/8/layout/process1"/>
    <dgm:cxn modelId="{453AB111-4CF8-4793-89DB-5FDAE14E196D}" type="presParOf" srcId="{F7CA676B-302A-4A22-BDD3-FC192214CB8F}" destId="{39CDB86B-56F9-4D85-A0A7-F2F742EE6848}" srcOrd="2"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lang="es-CL" sz="2600" dirty="0" smtClean="0"/>
            <a:t>¿Qué hacer?</a:t>
          </a:r>
          <a:endParaRPr lang="es-CL" sz="2600" dirty="0"/>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lang="es-CL" sz="1600" baseline="0" dirty="0" smtClean="0">
              <a:solidFill>
                <a:srgbClr val="595959"/>
              </a:solidFill>
              <a:latin typeface="+mn-lt"/>
              <a:cs typeface="ヒラギノ角ゴ Pro W3" charset="-128"/>
            </a:rPr>
            <a:t>Del</a:t>
          </a:r>
          <a:r>
            <a:rPr lang="es-CL" sz="1600" dirty="0" smtClean="0">
              <a:solidFill>
                <a:srgbClr val="595959"/>
              </a:solidFill>
              <a:latin typeface="+mn-lt"/>
              <a:cs typeface="ヒラギノ角ゴ Pro W3" charset="-128"/>
            </a:rPr>
            <a:t> conjunto de la población, identificar la </a:t>
          </a:r>
          <a:r>
            <a:rPr lang="es-CL" sz="1600" b="1" dirty="0" smtClean="0">
              <a:solidFill>
                <a:srgbClr val="595959"/>
              </a:solidFill>
              <a:latin typeface="+mn-lt"/>
              <a:cs typeface="ヒラギノ角ゴ Pro W3" charset="-128"/>
            </a:rPr>
            <a:t>población afectada</a:t>
          </a:r>
          <a:r>
            <a:rPr lang="es-CL" sz="1600" dirty="0" smtClean="0">
              <a:solidFill>
                <a:srgbClr val="595959"/>
              </a:solidFill>
              <a:latin typeface="+mn-lt"/>
              <a:cs typeface="ヒラギノ角ゴ Pro W3" charset="-128"/>
            </a:rPr>
            <a:t>, carenciada, en riesgo o vulnerable. </a:t>
          </a:r>
          <a:endParaRPr lang="es-CL" sz="1600" dirty="0"/>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lang="es-CL" sz="1600" baseline="0" dirty="0" smtClean="0">
              <a:solidFill>
                <a:srgbClr val="595959"/>
              </a:solidFill>
              <a:latin typeface="+mn-lt"/>
              <a:cs typeface="ヒラギノ角ゴ Pro W3" charset="-128"/>
            </a:rPr>
            <a:t>Características</a:t>
          </a:r>
          <a:r>
            <a:rPr lang="es-CL" sz="1600" dirty="0" smtClean="0">
              <a:solidFill>
                <a:srgbClr val="595959"/>
              </a:solidFill>
              <a:latin typeface="+mn-lt"/>
              <a:cs typeface="ヒラギノ角ゴ Pro W3" charset="-128"/>
            </a:rPr>
            <a:t> como la </a:t>
          </a:r>
          <a:r>
            <a:rPr lang="es-CL" sz="1600" b="1" dirty="0" smtClean="0">
              <a:solidFill>
                <a:srgbClr val="595959"/>
              </a:solidFill>
              <a:latin typeface="+mn-lt"/>
              <a:cs typeface="ヒラギノ角ゴ Pro W3" charset="-128"/>
            </a:rPr>
            <a:t>edad</a:t>
          </a:r>
          <a:r>
            <a:rPr lang="es-CL" sz="1600" dirty="0" smtClean="0">
              <a:solidFill>
                <a:srgbClr val="595959"/>
              </a:solidFill>
              <a:latin typeface="+mn-lt"/>
              <a:cs typeface="ヒラギノ角ゴ Pro W3" charset="-128"/>
            </a:rPr>
            <a:t>, el </a:t>
          </a:r>
          <a:r>
            <a:rPr lang="es-CL" sz="1600" b="1" dirty="0" smtClean="0">
              <a:solidFill>
                <a:srgbClr val="595959"/>
              </a:solidFill>
              <a:latin typeface="+mn-lt"/>
              <a:cs typeface="ヒラギノ角ゴ Pro W3" charset="-128"/>
            </a:rPr>
            <a:t>sexo</a:t>
          </a:r>
          <a:r>
            <a:rPr lang="es-CL" sz="1600" dirty="0" smtClean="0">
              <a:solidFill>
                <a:srgbClr val="595959"/>
              </a:solidFill>
              <a:latin typeface="+mn-lt"/>
              <a:cs typeface="ヒラギノ角ゴ Pro W3" charset="-128"/>
            </a:rPr>
            <a:t>, el </a:t>
          </a:r>
          <a:r>
            <a:rPr lang="es-CL" sz="1600" b="1" dirty="0" smtClean="0">
              <a:solidFill>
                <a:srgbClr val="595959"/>
              </a:solidFill>
              <a:latin typeface="+mn-lt"/>
              <a:cs typeface="ヒラギノ角ゴ Pro W3" charset="-128"/>
            </a:rPr>
            <a:t>género</a:t>
          </a:r>
          <a:r>
            <a:rPr lang="es-CL" sz="1600" dirty="0" smtClean="0">
              <a:solidFill>
                <a:srgbClr val="595959"/>
              </a:solidFill>
              <a:latin typeface="+mn-lt"/>
              <a:cs typeface="ヒラギノ角ゴ Pro W3" charset="-128"/>
            </a:rPr>
            <a:t>, la </a:t>
          </a:r>
          <a:r>
            <a:rPr lang="es-CL" sz="1600" b="1" dirty="0" smtClean="0">
              <a:solidFill>
                <a:srgbClr val="595959"/>
              </a:solidFill>
              <a:latin typeface="+mn-lt"/>
              <a:cs typeface="ヒラギノ角ゴ Pro W3" charset="-128"/>
            </a:rPr>
            <a:t>localización</a:t>
          </a:r>
          <a:r>
            <a:rPr lang="es-CL" sz="1600" dirty="0" smtClean="0">
              <a:solidFill>
                <a:srgbClr val="595959"/>
              </a:solidFill>
              <a:latin typeface="+mn-lt"/>
              <a:cs typeface="ヒラギノ角ゴ Pro W3" charset="-128"/>
            </a:rPr>
            <a:t>, los </a:t>
          </a:r>
          <a:r>
            <a:rPr lang="es-CL" sz="1600" b="1" dirty="0" smtClean="0">
              <a:solidFill>
                <a:srgbClr val="595959"/>
              </a:solidFill>
              <a:latin typeface="+mn-lt"/>
              <a:cs typeface="ヒラギノ角ゴ Pro W3" charset="-128"/>
            </a:rPr>
            <a:t>ingresos, </a:t>
          </a:r>
          <a:r>
            <a:rPr lang="es-CL" sz="1600" b="0" dirty="0" smtClean="0">
              <a:solidFill>
                <a:srgbClr val="595959"/>
              </a:solidFill>
              <a:latin typeface="+mn-lt"/>
              <a:cs typeface="ヒラギノ角ゴ Pro W3" charset="-128"/>
            </a:rPr>
            <a:t>las</a:t>
          </a:r>
          <a:r>
            <a:rPr lang="es-CL" sz="1600" b="1" dirty="0" smtClean="0">
              <a:solidFill>
                <a:srgbClr val="595959"/>
              </a:solidFill>
              <a:latin typeface="+mn-lt"/>
              <a:cs typeface="ヒラギノ角ゴ Pro W3" charset="-128"/>
            </a:rPr>
            <a:t> potencialidades</a:t>
          </a:r>
          <a:r>
            <a:rPr lang="es-CL" sz="1600" dirty="0" smtClean="0">
              <a:solidFill>
                <a:srgbClr val="595959"/>
              </a:solidFill>
              <a:latin typeface="+mn-lt"/>
              <a:cs typeface="ヒラギノ角ゴ Pro W3" charset="-128"/>
            </a:rPr>
            <a:t> y otras, permiten identificar a la población afectada. </a:t>
          </a:r>
          <a:endParaRPr lang="es-CL" sz="1600" dirty="0"/>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281319" custScaleY="153283" custLinFactNeighborX="-82" custLinFactNeighborY="-5607"/>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2"/>
      <dgm:spPr/>
      <dgm:t>
        <a:bodyPr/>
        <a:lstStyle/>
        <a:p>
          <a:endParaRPr lang="es-CL"/>
        </a:p>
      </dgm:t>
    </dgm:pt>
    <dgm:pt modelId="{C5B387BC-64FA-4535-8DA9-652C0DE21188}" type="pres">
      <dgm:prSet presAssocID="{D3BCCFEA-B55A-4B6D-ACBA-709C24199F41}" presName="childText" presStyleLbl="bgAcc1" presStyleIdx="0" presStyleCnt="2" custScaleX="285022" custScaleY="162929">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1" presStyleCnt="2"/>
      <dgm:spPr/>
      <dgm:t>
        <a:bodyPr/>
        <a:lstStyle/>
        <a:p>
          <a:endParaRPr lang="es-CL"/>
        </a:p>
      </dgm:t>
    </dgm:pt>
    <dgm:pt modelId="{C2B4882A-1810-4E3C-BF2D-AEA4E0DF8CC3}" type="pres">
      <dgm:prSet presAssocID="{F497767F-469F-4F8A-9F10-8F40640B25DD}" presName="childText" presStyleLbl="bgAcc1" presStyleIdx="1" presStyleCnt="2" custScaleX="285022" custScaleY="156984">
        <dgm:presLayoutVars>
          <dgm:bulletEnabled val="1"/>
        </dgm:presLayoutVars>
      </dgm:prSet>
      <dgm:spPr/>
      <dgm:t>
        <a:bodyPr/>
        <a:lstStyle/>
        <a:p>
          <a:endParaRPr lang="es-CL"/>
        </a:p>
      </dgm:t>
    </dgm:pt>
  </dgm:ptLst>
  <dgm:cxnLst>
    <dgm:cxn modelId="{3BB29D13-375E-48B5-AF83-6A8898A766EC}" srcId="{52CC7F05-0936-4CAD-BB31-6510C98ED8D4}" destId="{D3BCCFEA-B55A-4B6D-ACBA-709C24199F41}" srcOrd="0" destOrd="0" parTransId="{33AB3F6F-4FFC-4303-9B92-D7D0F87D696E}" sibTransId="{8E24A29B-B033-4BBD-AF69-24DF8C0DDD9B}"/>
    <dgm:cxn modelId="{5E310C1C-E801-452D-819E-A015F8D69F60}" type="presOf" srcId="{52CC7F05-0936-4CAD-BB31-6510C98ED8D4}" destId="{8E3FC958-04FD-4E55-86A8-D39C8D0A5619}" srcOrd="1"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1A252FD9-EAE3-4C59-B366-A84116A8A6FC}" srcId="{52CC7F05-0936-4CAD-BB31-6510C98ED8D4}" destId="{F497767F-469F-4F8A-9F10-8F40640B25DD}" srcOrd="1" destOrd="0" parTransId="{6FFFED3A-5B4B-44E1-A748-FE4D01960641}" sibTransId="{1CADEFF9-4772-4FA1-A05E-C75C42B52CE8}"/>
    <dgm:cxn modelId="{30021345-CB07-49B1-84E1-7E5A4307F732}" type="presOf" srcId="{F497767F-469F-4F8A-9F10-8F40640B25DD}" destId="{C2B4882A-1810-4E3C-BF2D-AEA4E0DF8CC3}" srcOrd="0" destOrd="0" presId="urn:microsoft.com/office/officeart/2005/8/layout/hierarchy3"/>
    <dgm:cxn modelId="{6C9F8F2E-3F67-481D-9C50-E18BFC891BCE}" type="presOf" srcId="{6FFFED3A-5B4B-44E1-A748-FE4D01960641}" destId="{82B6F5A1-9325-41DE-BAD3-71FECB82F4C9}" srcOrd="0" destOrd="0" presId="urn:microsoft.com/office/officeart/2005/8/layout/hierarchy3"/>
    <dgm:cxn modelId="{C59CC28B-80F6-49C0-862D-6857F5E4C51F}" type="presOf" srcId="{D3BCCFEA-B55A-4B6D-ACBA-709C24199F41}" destId="{C5B387BC-64FA-4535-8DA9-652C0DE21188}" srcOrd="0" destOrd="0" presId="urn:microsoft.com/office/officeart/2005/8/layout/hierarchy3"/>
    <dgm:cxn modelId="{A73D00E3-E098-4436-B572-E3C401FFD699}" type="presOf" srcId="{33AB3F6F-4FFC-4303-9B92-D7D0F87D696E}" destId="{52661172-CB21-4FAE-A532-51D3153BBD7B}" srcOrd="0" destOrd="0" presId="urn:microsoft.com/office/officeart/2005/8/layout/hierarchy3"/>
    <dgm:cxn modelId="{8665396C-5C6C-4416-83A2-F4FFF4E27D89}" type="presOf" srcId="{52CC7F05-0936-4CAD-BB31-6510C98ED8D4}" destId="{4BB02BC8-268A-44BC-9EA7-B568CDCC3C8B}" srcOrd="0" destOrd="0" presId="urn:microsoft.com/office/officeart/2005/8/layout/hierarchy3"/>
    <dgm:cxn modelId="{19331CFD-9B7E-4595-AD9F-EE313D384E0F}" type="presOf" srcId="{9E90E411-ADEE-43C7-B025-657CE6CED466}" destId="{1473A640-5D65-4F63-BF4F-B2B40B8E9239}" srcOrd="0" destOrd="0" presId="urn:microsoft.com/office/officeart/2005/8/layout/hierarchy3"/>
    <dgm:cxn modelId="{C4A9102A-C63F-40E9-9526-30DCC95CFB49}" type="presParOf" srcId="{1473A640-5D65-4F63-BF4F-B2B40B8E9239}" destId="{B1E47DE8-0697-4086-90CC-36D935E89A95}" srcOrd="0" destOrd="0" presId="urn:microsoft.com/office/officeart/2005/8/layout/hierarchy3"/>
    <dgm:cxn modelId="{FD5E5EB4-8E23-4905-A5F0-ABDE84A4E224}" type="presParOf" srcId="{B1E47DE8-0697-4086-90CC-36D935E89A95}" destId="{CF6C2E02-058F-4B5C-BB28-A8FF05B6CD30}" srcOrd="0" destOrd="0" presId="urn:microsoft.com/office/officeart/2005/8/layout/hierarchy3"/>
    <dgm:cxn modelId="{AACB95F6-7978-473E-ABAE-562EB2300ABC}" type="presParOf" srcId="{CF6C2E02-058F-4B5C-BB28-A8FF05B6CD30}" destId="{4BB02BC8-268A-44BC-9EA7-B568CDCC3C8B}" srcOrd="0" destOrd="0" presId="urn:microsoft.com/office/officeart/2005/8/layout/hierarchy3"/>
    <dgm:cxn modelId="{7EAAEC7C-24D2-463A-83DB-7F29C9F2BA74}" type="presParOf" srcId="{CF6C2E02-058F-4B5C-BB28-A8FF05B6CD30}" destId="{8E3FC958-04FD-4E55-86A8-D39C8D0A5619}" srcOrd="1" destOrd="0" presId="urn:microsoft.com/office/officeart/2005/8/layout/hierarchy3"/>
    <dgm:cxn modelId="{3F124D68-DF88-4CDC-A018-35741F644C82}" type="presParOf" srcId="{B1E47DE8-0697-4086-90CC-36D935E89A95}" destId="{AC0CB776-D45F-4DA5-87BD-7E6A27148A81}" srcOrd="1" destOrd="0" presId="urn:microsoft.com/office/officeart/2005/8/layout/hierarchy3"/>
    <dgm:cxn modelId="{232F7D02-521F-45F4-BF9C-E51AB86EFA31}" type="presParOf" srcId="{AC0CB776-D45F-4DA5-87BD-7E6A27148A81}" destId="{52661172-CB21-4FAE-A532-51D3153BBD7B}" srcOrd="0" destOrd="0" presId="urn:microsoft.com/office/officeart/2005/8/layout/hierarchy3"/>
    <dgm:cxn modelId="{EF890F60-A21D-4A17-BECA-839DAF2BBC2B}" type="presParOf" srcId="{AC0CB776-D45F-4DA5-87BD-7E6A27148A81}" destId="{C5B387BC-64FA-4535-8DA9-652C0DE21188}" srcOrd="1" destOrd="0" presId="urn:microsoft.com/office/officeart/2005/8/layout/hierarchy3"/>
    <dgm:cxn modelId="{9DA2ECFD-71E9-41F7-8BE2-38E7001A446E}" type="presParOf" srcId="{AC0CB776-D45F-4DA5-87BD-7E6A27148A81}" destId="{82B6F5A1-9325-41DE-BAD3-71FECB82F4C9}" srcOrd="2" destOrd="0" presId="urn:microsoft.com/office/officeart/2005/8/layout/hierarchy3"/>
    <dgm:cxn modelId="{B6C7A781-4DAF-47CA-BFAA-DDCAFA15C357}" type="presParOf" srcId="{AC0CB776-D45F-4DA5-87BD-7E6A27148A81}" destId="{C2B4882A-1810-4E3C-BF2D-AEA4E0DF8CC3}" srcOrd="3"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Lst>
  <dgm:cxnLst>
    <dgm:cxn modelId="{C8E852B3-9AD8-47E6-815C-E88A29F99334}" type="presOf" srcId="{9E90E411-ADEE-43C7-B025-657CE6CED466}" destId="{1473A640-5D65-4F63-BF4F-B2B40B8E9239}" srcOrd="0" destOrd="0" presId="urn:microsoft.com/office/officeart/2005/8/layout/hierarchy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lang="es-CL" sz="2600" dirty="0" smtClean="0"/>
            <a:t>¿Cómo hacerlo?</a:t>
          </a:r>
          <a:endParaRPr lang="es-CL" sz="2600" dirty="0"/>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lang="es-CL" sz="1600" dirty="0" smtClean="0">
              <a:solidFill>
                <a:srgbClr val="595959"/>
              </a:solidFill>
              <a:latin typeface="+mn-lt"/>
              <a:cs typeface="ヒラギノ角ゴ Pro W3" charset="-128"/>
            </a:rPr>
            <a:t>Revisar </a:t>
          </a:r>
          <a:r>
            <a:rPr lang="es-CL" sz="1600" b="1" dirty="0" smtClean="0">
              <a:solidFill>
                <a:srgbClr val="595959"/>
              </a:solidFill>
              <a:latin typeface="+mn-lt"/>
              <a:cs typeface="ヒラギノ角ゴ Pro W3" charset="-128"/>
            </a:rPr>
            <a:t>datos primarios</a:t>
          </a:r>
          <a:r>
            <a:rPr lang="es-CL" sz="1600" dirty="0" smtClean="0">
              <a:solidFill>
                <a:srgbClr val="595959"/>
              </a:solidFill>
              <a:latin typeface="+mn-lt"/>
              <a:cs typeface="ヒラギノ角ゴ Pro W3" charset="-128"/>
            </a:rPr>
            <a:t>: estadísticas de Ministerios, Municipalidades, estudios. </a:t>
          </a:r>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Realizar </a:t>
          </a:r>
          <a:r>
            <a:rPr kumimoji="0" lang="es-CL" sz="1600" b="1"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consulta participativa</a:t>
          </a:r>
        </a:p>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rPr>
            <a:t>Ejemplo: Encuesta Ciudadana, diálogos participativos, mesas de trabajo, entre otros.</a:t>
          </a:r>
          <a:endParaRPr lang="es-CL" sz="1600" dirty="0"/>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257128" custScaleY="133293" custLinFactNeighborX="-82" custLinFactNeighborY="-15362"/>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2"/>
      <dgm:spPr/>
      <dgm:t>
        <a:bodyPr/>
        <a:lstStyle/>
        <a:p>
          <a:endParaRPr lang="es-CL"/>
        </a:p>
      </dgm:t>
    </dgm:pt>
    <dgm:pt modelId="{C5B387BC-64FA-4535-8DA9-652C0DE21188}" type="pres">
      <dgm:prSet presAssocID="{D3BCCFEA-B55A-4B6D-ACBA-709C24199F41}" presName="childText" presStyleLbl="bgAcc1" presStyleIdx="0" presStyleCnt="2" custScaleX="250067" custScaleY="144686">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1" presStyleCnt="2"/>
      <dgm:spPr/>
      <dgm:t>
        <a:bodyPr/>
        <a:lstStyle/>
        <a:p>
          <a:endParaRPr lang="es-CL"/>
        </a:p>
      </dgm:t>
    </dgm:pt>
    <dgm:pt modelId="{C2B4882A-1810-4E3C-BF2D-AEA4E0DF8CC3}" type="pres">
      <dgm:prSet presAssocID="{F497767F-469F-4F8A-9F10-8F40640B25DD}" presName="childText" presStyleLbl="bgAcc1" presStyleIdx="1" presStyleCnt="2" custScaleX="242442" custScaleY="137504">
        <dgm:presLayoutVars>
          <dgm:bulletEnabled val="1"/>
        </dgm:presLayoutVars>
      </dgm:prSet>
      <dgm:spPr/>
      <dgm:t>
        <a:bodyPr/>
        <a:lstStyle/>
        <a:p>
          <a:endParaRPr lang="es-CL"/>
        </a:p>
      </dgm:t>
    </dgm:pt>
  </dgm:ptLst>
  <dgm:cxnLst>
    <dgm:cxn modelId="{2AD2B1DA-6EB3-46BD-B47E-24355630007C}" type="presOf" srcId="{6FFFED3A-5B4B-44E1-A748-FE4D01960641}" destId="{82B6F5A1-9325-41DE-BAD3-71FECB82F4C9}" srcOrd="0" destOrd="0" presId="urn:microsoft.com/office/officeart/2005/8/layout/hierarchy3"/>
    <dgm:cxn modelId="{9E49D591-CCCF-4C63-848D-88C12A1F2B8F}" type="presOf" srcId="{52CC7F05-0936-4CAD-BB31-6510C98ED8D4}" destId="{4BB02BC8-268A-44BC-9EA7-B568CDCC3C8B}" srcOrd="0" destOrd="0" presId="urn:microsoft.com/office/officeart/2005/8/layout/hierarchy3"/>
    <dgm:cxn modelId="{ABF2E559-767E-4643-86EF-A17F20186874}" type="presOf" srcId="{D3BCCFEA-B55A-4B6D-ACBA-709C24199F41}" destId="{C5B387BC-64FA-4535-8DA9-652C0DE21188}" srcOrd="0" destOrd="0" presId="urn:microsoft.com/office/officeart/2005/8/layout/hierarchy3"/>
    <dgm:cxn modelId="{3BB29D13-375E-48B5-AF83-6A8898A766EC}" srcId="{52CC7F05-0936-4CAD-BB31-6510C98ED8D4}" destId="{D3BCCFEA-B55A-4B6D-ACBA-709C24199F41}" srcOrd="0" destOrd="0" parTransId="{33AB3F6F-4FFC-4303-9B92-D7D0F87D696E}" sibTransId="{8E24A29B-B033-4BBD-AF69-24DF8C0DDD9B}"/>
    <dgm:cxn modelId="{022BB29E-7CA9-4BE5-AB61-460D37FD0252}" type="presOf" srcId="{33AB3F6F-4FFC-4303-9B92-D7D0F87D696E}" destId="{52661172-CB21-4FAE-A532-51D3153BBD7B}"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9B0CAEBD-AF5C-4717-BE92-1AB78FD2D501}" type="presOf" srcId="{52CC7F05-0936-4CAD-BB31-6510C98ED8D4}" destId="{8E3FC958-04FD-4E55-86A8-D39C8D0A5619}" srcOrd="1" destOrd="0" presId="urn:microsoft.com/office/officeart/2005/8/layout/hierarchy3"/>
    <dgm:cxn modelId="{1A252FD9-EAE3-4C59-B366-A84116A8A6FC}" srcId="{52CC7F05-0936-4CAD-BB31-6510C98ED8D4}" destId="{F497767F-469F-4F8A-9F10-8F40640B25DD}" srcOrd="1" destOrd="0" parTransId="{6FFFED3A-5B4B-44E1-A748-FE4D01960641}" sibTransId="{1CADEFF9-4772-4FA1-A05E-C75C42B52CE8}"/>
    <dgm:cxn modelId="{5C808E06-150B-4A33-BEF9-FAD5367B2BCD}" type="presOf" srcId="{9E90E411-ADEE-43C7-B025-657CE6CED466}" destId="{1473A640-5D65-4F63-BF4F-B2B40B8E9239}" srcOrd="0" destOrd="0" presId="urn:microsoft.com/office/officeart/2005/8/layout/hierarchy3"/>
    <dgm:cxn modelId="{341C1F2B-7F9D-4CDE-B457-400E8CB5FE94}" type="presOf" srcId="{F497767F-469F-4F8A-9F10-8F40640B25DD}" destId="{C2B4882A-1810-4E3C-BF2D-AEA4E0DF8CC3}" srcOrd="0" destOrd="0" presId="urn:microsoft.com/office/officeart/2005/8/layout/hierarchy3"/>
    <dgm:cxn modelId="{28ADE69F-960A-4FB4-962A-CCF1EFEA53DB}" type="presParOf" srcId="{1473A640-5D65-4F63-BF4F-B2B40B8E9239}" destId="{B1E47DE8-0697-4086-90CC-36D935E89A95}" srcOrd="0" destOrd="0" presId="urn:microsoft.com/office/officeart/2005/8/layout/hierarchy3"/>
    <dgm:cxn modelId="{908F65FB-2E79-40A5-875D-4268F8E976B8}" type="presParOf" srcId="{B1E47DE8-0697-4086-90CC-36D935E89A95}" destId="{CF6C2E02-058F-4B5C-BB28-A8FF05B6CD30}" srcOrd="0" destOrd="0" presId="urn:microsoft.com/office/officeart/2005/8/layout/hierarchy3"/>
    <dgm:cxn modelId="{71AB85D5-1C9A-494C-AD78-06CC0114AF4B}" type="presParOf" srcId="{CF6C2E02-058F-4B5C-BB28-A8FF05B6CD30}" destId="{4BB02BC8-268A-44BC-9EA7-B568CDCC3C8B}" srcOrd="0" destOrd="0" presId="urn:microsoft.com/office/officeart/2005/8/layout/hierarchy3"/>
    <dgm:cxn modelId="{ECEAD3B9-4B83-4650-A1DE-A02C4E4C544E}" type="presParOf" srcId="{CF6C2E02-058F-4B5C-BB28-A8FF05B6CD30}" destId="{8E3FC958-04FD-4E55-86A8-D39C8D0A5619}" srcOrd="1" destOrd="0" presId="urn:microsoft.com/office/officeart/2005/8/layout/hierarchy3"/>
    <dgm:cxn modelId="{FC676AFB-11F3-4DB3-A2AC-28291D9A0DBA}" type="presParOf" srcId="{B1E47DE8-0697-4086-90CC-36D935E89A95}" destId="{AC0CB776-D45F-4DA5-87BD-7E6A27148A81}" srcOrd="1" destOrd="0" presId="urn:microsoft.com/office/officeart/2005/8/layout/hierarchy3"/>
    <dgm:cxn modelId="{7FFDBFF4-1EAA-4359-8D10-9C15C60BD0ED}" type="presParOf" srcId="{AC0CB776-D45F-4DA5-87BD-7E6A27148A81}" destId="{52661172-CB21-4FAE-A532-51D3153BBD7B}" srcOrd="0" destOrd="0" presId="urn:microsoft.com/office/officeart/2005/8/layout/hierarchy3"/>
    <dgm:cxn modelId="{05ED989C-2906-46B5-99C0-506F13F67921}" type="presParOf" srcId="{AC0CB776-D45F-4DA5-87BD-7E6A27148A81}" destId="{C5B387BC-64FA-4535-8DA9-652C0DE21188}" srcOrd="1" destOrd="0" presId="urn:microsoft.com/office/officeart/2005/8/layout/hierarchy3"/>
    <dgm:cxn modelId="{74FD2D66-C2FC-4A72-A73E-5295DD19400C}" type="presParOf" srcId="{AC0CB776-D45F-4DA5-87BD-7E6A27148A81}" destId="{82B6F5A1-9325-41DE-BAD3-71FECB82F4C9}" srcOrd="2" destOrd="0" presId="urn:microsoft.com/office/officeart/2005/8/layout/hierarchy3"/>
    <dgm:cxn modelId="{557506FB-5891-42F5-9730-ADFF8C12B43E}" type="presParOf" srcId="{AC0CB776-D45F-4DA5-87BD-7E6A27148A81}" destId="{C2B4882A-1810-4E3C-BF2D-AEA4E0DF8CC3}" srcOrd="3"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4998AF-F22B-4787-93AB-174A4176DCA7}"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s-CL"/>
        </a:p>
      </dgm:t>
    </dgm:pt>
    <dgm:pt modelId="{9ED639D6-8F50-4973-BFBB-8B68255AC757}">
      <dgm:prSet phldrT="[Texto]"/>
      <dgm:spPr/>
      <dgm:t>
        <a:bodyPr/>
        <a:lstStyle/>
        <a:p>
          <a:r>
            <a:rPr lang="es-CL" dirty="0" smtClean="0"/>
            <a:t>1</a:t>
          </a:r>
          <a:endParaRPr lang="es-CL" dirty="0"/>
        </a:p>
      </dgm:t>
    </dgm:pt>
    <dgm:pt modelId="{AAD9D375-AC63-4C44-8A67-232BD95937A4}" type="parTrans" cxnId="{277CF21E-B5D2-47CE-A172-BC8BAF54A75D}">
      <dgm:prSet/>
      <dgm:spPr/>
      <dgm:t>
        <a:bodyPr/>
        <a:lstStyle/>
        <a:p>
          <a:endParaRPr lang="es-CL"/>
        </a:p>
      </dgm:t>
    </dgm:pt>
    <dgm:pt modelId="{E38B09FB-2843-4AF4-B020-A918DC440A68}" type="sibTrans" cxnId="{277CF21E-B5D2-47CE-A172-BC8BAF54A75D}">
      <dgm:prSet/>
      <dgm:spPr/>
      <dgm:t>
        <a:bodyPr/>
        <a:lstStyle/>
        <a:p>
          <a:endParaRPr lang="es-CL"/>
        </a:p>
      </dgm:t>
    </dgm:pt>
    <dgm:pt modelId="{0580C1BE-3410-4943-9375-849413259A6F}">
      <dgm:prSet phldrT="[Texto]" custT="1"/>
      <dgm:spPr/>
      <dgm:t>
        <a:bodyPr/>
        <a:lstStyle/>
        <a:p>
          <a:pPr algn="just"/>
          <a:r>
            <a:rPr lang="es-CL" sz="2000" b="1" kern="1200" dirty="0" smtClean="0">
              <a:solidFill>
                <a:srgbClr val="005091"/>
              </a:solidFill>
              <a:latin typeface="+mj-lt"/>
              <a:ea typeface="+mj-ea"/>
              <a:cs typeface="Tahoma" pitchFamily="34" charset="0"/>
            </a:rPr>
            <a:t>Fundaciones y Corporaciones </a:t>
          </a:r>
          <a:r>
            <a:rPr lang="es-CL" sz="2000" kern="1200" dirty="0" smtClean="0">
              <a:solidFill>
                <a:srgbClr val="005091"/>
              </a:solidFill>
              <a:latin typeface="+mj-lt"/>
              <a:ea typeface="+mj-ea"/>
              <a:cs typeface="Tahoma" pitchFamily="34" charset="0"/>
            </a:rPr>
            <a:t>o asociaciones constituidas de acuerdo con las normas del Título XXXIII del Libro I del Código Civil. Asimismo, podrán participar aquellas </a:t>
          </a:r>
          <a:r>
            <a:rPr lang="es-CL" sz="2000" b="1" kern="1200" dirty="0" smtClean="0">
              <a:solidFill>
                <a:srgbClr val="005091"/>
              </a:solidFill>
              <a:latin typeface="+mj-lt"/>
              <a:ea typeface="+mj-ea"/>
              <a:cs typeface="Tahoma" pitchFamily="34" charset="0"/>
            </a:rPr>
            <a:t>Asociaciones de Consumidores</a:t>
          </a:r>
          <a:r>
            <a:rPr lang="es-CL" sz="2000" kern="1200" dirty="0" smtClean="0">
              <a:solidFill>
                <a:srgbClr val="005091"/>
              </a:solidFill>
              <a:latin typeface="+mj-lt"/>
              <a:ea typeface="+mj-ea"/>
              <a:cs typeface="Tahoma" pitchFamily="34" charset="0"/>
            </a:rPr>
            <a:t> constituidas conforme a la Ley 19.496. </a:t>
          </a:r>
          <a:endParaRPr lang="es-CL" sz="2000" kern="1200" dirty="0">
            <a:solidFill>
              <a:srgbClr val="005091"/>
            </a:solidFill>
            <a:latin typeface="+mj-lt"/>
            <a:ea typeface="+mj-ea"/>
            <a:cs typeface="Tahoma" pitchFamily="34" charset="0"/>
          </a:endParaRPr>
        </a:p>
      </dgm:t>
    </dgm:pt>
    <dgm:pt modelId="{9C4AF50F-2FBE-47D0-BD58-BBD88B329EEF}" type="parTrans" cxnId="{0B50BBC3-FA38-48DA-AABE-3A464894A2AC}">
      <dgm:prSet/>
      <dgm:spPr/>
      <dgm:t>
        <a:bodyPr/>
        <a:lstStyle/>
        <a:p>
          <a:endParaRPr lang="es-CL"/>
        </a:p>
      </dgm:t>
    </dgm:pt>
    <dgm:pt modelId="{281F4DB4-4DFD-4D48-8783-1F7643ECF6A8}" type="sibTrans" cxnId="{0B50BBC3-FA38-48DA-AABE-3A464894A2AC}">
      <dgm:prSet/>
      <dgm:spPr/>
      <dgm:t>
        <a:bodyPr/>
        <a:lstStyle/>
        <a:p>
          <a:endParaRPr lang="es-CL"/>
        </a:p>
      </dgm:t>
    </dgm:pt>
    <dgm:pt modelId="{40A96AA8-87F1-4057-91BB-C6CDCDB9EA37}">
      <dgm:prSet phldrT="[Texto]"/>
      <dgm:spPr/>
      <dgm:t>
        <a:bodyPr/>
        <a:lstStyle/>
        <a:p>
          <a:r>
            <a:rPr lang="es-CL" dirty="0" smtClean="0"/>
            <a:t>2</a:t>
          </a:r>
          <a:endParaRPr lang="es-CL" dirty="0"/>
        </a:p>
      </dgm:t>
    </dgm:pt>
    <dgm:pt modelId="{3DBA194B-60A8-4F13-9CBD-7F1659AD5DD9}" type="parTrans" cxnId="{D5FD3A37-8F13-4F71-9539-CBF758350E79}">
      <dgm:prSet/>
      <dgm:spPr/>
      <dgm:t>
        <a:bodyPr/>
        <a:lstStyle/>
        <a:p>
          <a:endParaRPr lang="es-CL"/>
        </a:p>
      </dgm:t>
    </dgm:pt>
    <dgm:pt modelId="{06288590-2B60-4FA2-BDCA-788FD6A4D28B}" type="sibTrans" cxnId="{D5FD3A37-8F13-4F71-9539-CBF758350E79}">
      <dgm:prSet/>
      <dgm:spPr/>
      <dgm:t>
        <a:bodyPr/>
        <a:lstStyle/>
        <a:p>
          <a:endParaRPr lang="es-CL"/>
        </a:p>
      </dgm:t>
    </dgm:pt>
    <dgm:pt modelId="{2FBDEF9F-88EA-4528-96EA-85556CF1F6DE}">
      <dgm:prSet phldrT="[Texto]" custT="1"/>
      <dgm:spPr/>
      <dgm:t>
        <a:bodyPr/>
        <a:lstStyle/>
        <a:p>
          <a:pPr algn="just"/>
          <a:r>
            <a:rPr lang="es-ES" sz="2200" b="1" kern="1200" dirty="0" smtClean="0">
              <a:solidFill>
                <a:srgbClr val="005091"/>
              </a:solidFill>
              <a:latin typeface="+mj-lt"/>
              <a:ea typeface="+mj-ea"/>
              <a:cs typeface="Tahoma" pitchFamily="34" charset="0"/>
            </a:rPr>
            <a:t>Organizaciones comunitarias</a:t>
          </a:r>
          <a:r>
            <a:rPr lang="es-ES" sz="2200" kern="1200" dirty="0" smtClean="0">
              <a:solidFill>
                <a:srgbClr val="005091"/>
              </a:solidFill>
              <a:latin typeface="+mj-lt"/>
              <a:ea typeface="+mj-ea"/>
              <a:cs typeface="Tahoma" pitchFamily="34" charset="0"/>
            </a:rPr>
            <a:t> funcionales o territoriales regidas por la Ley 19.418. También </a:t>
          </a:r>
          <a:r>
            <a:rPr lang="es-CL" sz="2200" b="1" kern="1200" dirty="0" smtClean="0">
              <a:solidFill>
                <a:srgbClr val="005091"/>
              </a:solidFill>
              <a:latin typeface="+mj-lt"/>
              <a:ea typeface="+mj-ea"/>
              <a:cs typeface="Tahoma" pitchFamily="34" charset="0"/>
            </a:rPr>
            <a:t>Asociaciones Indígenas</a:t>
          </a:r>
          <a:r>
            <a:rPr lang="es-CL" sz="2200" kern="1200" dirty="0" smtClean="0">
              <a:solidFill>
                <a:srgbClr val="005091"/>
              </a:solidFill>
              <a:latin typeface="+mj-lt"/>
              <a:ea typeface="+mj-ea"/>
              <a:cs typeface="Tahoma" pitchFamily="34" charset="0"/>
            </a:rPr>
            <a:t> constituida por la Ley 19.253.</a:t>
          </a:r>
          <a:endParaRPr lang="es-CL" sz="2200" kern="1200" dirty="0">
            <a:solidFill>
              <a:srgbClr val="005091"/>
            </a:solidFill>
            <a:latin typeface="+mj-lt"/>
            <a:ea typeface="+mj-ea"/>
            <a:cs typeface="Tahoma" pitchFamily="34" charset="0"/>
          </a:endParaRPr>
        </a:p>
      </dgm:t>
    </dgm:pt>
    <dgm:pt modelId="{B50AB3D7-9781-4067-B0E1-286E239BE2AB}" type="parTrans" cxnId="{DF9D236A-0AB1-4513-AA7F-D3B9BD8F5F53}">
      <dgm:prSet/>
      <dgm:spPr/>
      <dgm:t>
        <a:bodyPr/>
        <a:lstStyle/>
        <a:p>
          <a:endParaRPr lang="es-CL"/>
        </a:p>
      </dgm:t>
    </dgm:pt>
    <dgm:pt modelId="{5AD89C5C-4C30-4C9F-8AE0-427A49BD547A}" type="sibTrans" cxnId="{DF9D236A-0AB1-4513-AA7F-D3B9BD8F5F53}">
      <dgm:prSet/>
      <dgm:spPr/>
      <dgm:t>
        <a:bodyPr/>
        <a:lstStyle/>
        <a:p>
          <a:endParaRPr lang="es-CL"/>
        </a:p>
      </dgm:t>
    </dgm:pt>
    <dgm:pt modelId="{8447D1D8-A772-4C8D-858C-B224D8B56ADC}">
      <dgm:prSet phldrT="[Texto]"/>
      <dgm:spPr/>
      <dgm:t>
        <a:bodyPr/>
        <a:lstStyle/>
        <a:p>
          <a:r>
            <a:rPr lang="es-CL" smtClean="0"/>
            <a:t>3</a:t>
          </a:r>
          <a:endParaRPr lang="es-CL" dirty="0"/>
        </a:p>
      </dgm:t>
    </dgm:pt>
    <dgm:pt modelId="{DE7DA144-CF68-432E-B581-50C65F65155F}" type="sibTrans" cxnId="{78FE1541-69F3-47FD-A650-5EAED78C4A85}">
      <dgm:prSet/>
      <dgm:spPr/>
      <dgm:t>
        <a:bodyPr/>
        <a:lstStyle/>
        <a:p>
          <a:endParaRPr lang="es-CL"/>
        </a:p>
      </dgm:t>
    </dgm:pt>
    <dgm:pt modelId="{649C0DDE-92D1-4242-A77B-2AB1BF09E8EB}" type="parTrans" cxnId="{78FE1541-69F3-47FD-A650-5EAED78C4A85}">
      <dgm:prSet/>
      <dgm:spPr/>
      <dgm:t>
        <a:bodyPr/>
        <a:lstStyle/>
        <a:p>
          <a:endParaRPr lang="es-CL"/>
        </a:p>
      </dgm:t>
    </dgm:pt>
    <dgm:pt modelId="{8CE2FBA1-7A83-472A-B5E8-E4A241227645}">
      <dgm:prSet phldrT="[Texto]" custT="1"/>
      <dgm:spPr/>
      <dgm:t>
        <a:bodyPr/>
        <a:lstStyle/>
        <a:p>
          <a:pPr algn="just"/>
          <a:r>
            <a:rPr lang="es-CL" sz="2200" b="1" kern="1200" dirty="0" smtClean="0">
              <a:solidFill>
                <a:srgbClr val="005091"/>
              </a:solidFill>
              <a:latin typeface="+mj-lt"/>
              <a:ea typeface="+mj-ea"/>
              <a:cs typeface="Tahoma" pitchFamily="34" charset="0"/>
            </a:rPr>
            <a:t>Universidades </a:t>
          </a:r>
          <a:r>
            <a:rPr lang="es-CL" sz="2200" kern="1200" dirty="0" smtClean="0">
              <a:solidFill>
                <a:srgbClr val="005091"/>
              </a:solidFill>
              <a:latin typeface="+mj-lt"/>
              <a:ea typeface="+mj-ea"/>
              <a:cs typeface="Tahoma" pitchFamily="34" charset="0"/>
            </a:rPr>
            <a:t>reconocidas por el Estado (públicas o privadas). </a:t>
          </a:r>
          <a:endParaRPr lang="es-CL" sz="2200" kern="1200" dirty="0">
            <a:solidFill>
              <a:srgbClr val="005091"/>
            </a:solidFill>
            <a:latin typeface="+mj-lt"/>
            <a:ea typeface="+mj-ea"/>
            <a:cs typeface="Tahoma" pitchFamily="34" charset="0"/>
          </a:endParaRPr>
        </a:p>
      </dgm:t>
    </dgm:pt>
    <dgm:pt modelId="{D7D5F400-0C88-4499-AA66-80B854B497EA}" type="sibTrans" cxnId="{FC70ADF9-01B4-46A5-8872-E3757C58AEEF}">
      <dgm:prSet/>
      <dgm:spPr/>
      <dgm:t>
        <a:bodyPr/>
        <a:lstStyle/>
        <a:p>
          <a:endParaRPr lang="es-CL"/>
        </a:p>
      </dgm:t>
    </dgm:pt>
    <dgm:pt modelId="{40C34628-E66E-4F24-9043-77A16B9FB2C0}" type="parTrans" cxnId="{FC70ADF9-01B4-46A5-8872-E3757C58AEEF}">
      <dgm:prSet/>
      <dgm:spPr/>
      <dgm:t>
        <a:bodyPr/>
        <a:lstStyle/>
        <a:p>
          <a:endParaRPr lang="es-CL"/>
        </a:p>
      </dgm:t>
    </dgm:pt>
    <dgm:pt modelId="{49F2E42B-C728-48C5-91B8-4E23876FD643}" type="pres">
      <dgm:prSet presAssocID="{2C4998AF-F22B-4787-93AB-174A4176DCA7}" presName="linearFlow" presStyleCnt="0">
        <dgm:presLayoutVars>
          <dgm:dir/>
          <dgm:animLvl val="lvl"/>
          <dgm:resizeHandles val="exact"/>
        </dgm:presLayoutVars>
      </dgm:prSet>
      <dgm:spPr/>
      <dgm:t>
        <a:bodyPr/>
        <a:lstStyle/>
        <a:p>
          <a:endParaRPr lang="es-CL"/>
        </a:p>
      </dgm:t>
    </dgm:pt>
    <dgm:pt modelId="{7E1084A9-7E82-49B5-94A2-4A19F11896DD}" type="pres">
      <dgm:prSet presAssocID="{9ED639D6-8F50-4973-BFBB-8B68255AC757}" presName="composite" presStyleCnt="0"/>
      <dgm:spPr/>
      <dgm:t>
        <a:bodyPr/>
        <a:lstStyle/>
        <a:p>
          <a:endParaRPr lang="es-CL"/>
        </a:p>
      </dgm:t>
    </dgm:pt>
    <dgm:pt modelId="{A9551C17-7639-4D2B-92A3-86A94FF8A33F}" type="pres">
      <dgm:prSet presAssocID="{9ED639D6-8F50-4973-BFBB-8B68255AC757}" presName="parentText" presStyleLbl="alignNode1" presStyleIdx="0" presStyleCnt="3">
        <dgm:presLayoutVars>
          <dgm:chMax val="1"/>
          <dgm:bulletEnabled val="1"/>
        </dgm:presLayoutVars>
      </dgm:prSet>
      <dgm:spPr/>
      <dgm:t>
        <a:bodyPr/>
        <a:lstStyle/>
        <a:p>
          <a:endParaRPr lang="es-CL"/>
        </a:p>
      </dgm:t>
    </dgm:pt>
    <dgm:pt modelId="{D1B64B19-9F25-45BF-B5F7-79D55D4F025E}" type="pres">
      <dgm:prSet presAssocID="{9ED639D6-8F50-4973-BFBB-8B68255AC757}" presName="descendantText" presStyleLbl="alignAcc1" presStyleIdx="0" presStyleCnt="3" custScaleY="118997">
        <dgm:presLayoutVars>
          <dgm:bulletEnabled val="1"/>
        </dgm:presLayoutVars>
      </dgm:prSet>
      <dgm:spPr/>
      <dgm:t>
        <a:bodyPr/>
        <a:lstStyle/>
        <a:p>
          <a:endParaRPr lang="es-CL"/>
        </a:p>
      </dgm:t>
    </dgm:pt>
    <dgm:pt modelId="{D61D7B45-DDEA-40DB-B454-FD77E731C203}" type="pres">
      <dgm:prSet presAssocID="{E38B09FB-2843-4AF4-B020-A918DC440A68}" presName="sp" presStyleCnt="0"/>
      <dgm:spPr/>
      <dgm:t>
        <a:bodyPr/>
        <a:lstStyle/>
        <a:p>
          <a:endParaRPr lang="es-CL"/>
        </a:p>
      </dgm:t>
    </dgm:pt>
    <dgm:pt modelId="{4D9844D6-F56C-436D-B98A-3372490165C2}" type="pres">
      <dgm:prSet presAssocID="{40A96AA8-87F1-4057-91BB-C6CDCDB9EA37}" presName="composite" presStyleCnt="0"/>
      <dgm:spPr/>
      <dgm:t>
        <a:bodyPr/>
        <a:lstStyle/>
        <a:p>
          <a:endParaRPr lang="es-CL"/>
        </a:p>
      </dgm:t>
    </dgm:pt>
    <dgm:pt modelId="{C304C8DD-01F7-4D36-A9C2-D739E13457FE}" type="pres">
      <dgm:prSet presAssocID="{40A96AA8-87F1-4057-91BB-C6CDCDB9EA37}" presName="parentText" presStyleLbl="alignNode1" presStyleIdx="1" presStyleCnt="3">
        <dgm:presLayoutVars>
          <dgm:chMax val="1"/>
          <dgm:bulletEnabled val="1"/>
        </dgm:presLayoutVars>
      </dgm:prSet>
      <dgm:spPr/>
      <dgm:t>
        <a:bodyPr/>
        <a:lstStyle/>
        <a:p>
          <a:endParaRPr lang="es-CL"/>
        </a:p>
      </dgm:t>
    </dgm:pt>
    <dgm:pt modelId="{EEAAB990-89F5-486E-B680-4DF4EDE006BA}" type="pres">
      <dgm:prSet presAssocID="{40A96AA8-87F1-4057-91BB-C6CDCDB9EA37}" presName="descendantText" presStyleLbl="alignAcc1" presStyleIdx="1" presStyleCnt="3" custScaleY="99046" custLinFactY="42609" custLinFactNeighborY="100000">
        <dgm:presLayoutVars>
          <dgm:bulletEnabled val="1"/>
        </dgm:presLayoutVars>
      </dgm:prSet>
      <dgm:spPr/>
      <dgm:t>
        <a:bodyPr/>
        <a:lstStyle/>
        <a:p>
          <a:endParaRPr lang="es-CL"/>
        </a:p>
      </dgm:t>
    </dgm:pt>
    <dgm:pt modelId="{D7ECEEA3-3668-43A6-93DC-EC1C4532557B}" type="pres">
      <dgm:prSet presAssocID="{06288590-2B60-4FA2-BDCA-788FD6A4D28B}" presName="sp" presStyleCnt="0"/>
      <dgm:spPr/>
      <dgm:t>
        <a:bodyPr/>
        <a:lstStyle/>
        <a:p>
          <a:endParaRPr lang="es-CL"/>
        </a:p>
      </dgm:t>
    </dgm:pt>
    <dgm:pt modelId="{0574109E-933F-41DD-8ACB-0611960F9ABD}" type="pres">
      <dgm:prSet presAssocID="{8447D1D8-A772-4C8D-858C-B224D8B56ADC}" presName="composite" presStyleCnt="0"/>
      <dgm:spPr/>
      <dgm:t>
        <a:bodyPr/>
        <a:lstStyle/>
        <a:p>
          <a:endParaRPr lang="es-CL"/>
        </a:p>
      </dgm:t>
    </dgm:pt>
    <dgm:pt modelId="{0C7AE3A8-9890-40E1-AA1E-F2E4FFD30EB1}" type="pres">
      <dgm:prSet presAssocID="{8447D1D8-A772-4C8D-858C-B224D8B56ADC}" presName="parentText" presStyleLbl="alignNode1" presStyleIdx="2" presStyleCnt="3">
        <dgm:presLayoutVars>
          <dgm:chMax val="1"/>
          <dgm:bulletEnabled val="1"/>
        </dgm:presLayoutVars>
      </dgm:prSet>
      <dgm:spPr/>
      <dgm:t>
        <a:bodyPr/>
        <a:lstStyle/>
        <a:p>
          <a:endParaRPr lang="es-CL"/>
        </a:p>
      </dgm:t>
    </dgm:pt>
    <dgm:pt modelId="{1A212528-F5A8-4E01-9A70-2EC21EBCF893}" type="pres">
      <dgm:prSet presAssocID="{8447D1D8-A772-4C8D-858C-B224D8B56ADC}" presName="descendantText" presStyleLbl="alignAcc1" presStyleIdx="2" presStyleCnt="3" custScaleY="97796" custLinFactY="-30666" custLinFactNeighborX="-257" custLinFactNeighborY="-100000">
        <dgm:presLayoutVars>
          <dgm:bulletEnabled val="1"/>
        </dgm:presLayoutVars>
      </dgm:prSet>
      <dgm:spPr/>
      <dgm:t>
        <a:bodyPr/>
        <a:lstStyle/>
        <a:p>
          <a:endParaRPr lang="es-CL"/>
        </a:p>
      </dgm:t>
    </dgm:pt>
  </dgm:ptLst>
  <dgm:cxnLst>
    <dgm:cxn modelId="{D5FD3A37-8F13-4F71-9539-CBF758350E79}" srcId="{2C4998AF-F22B-4787-93AB-174A4176DCA7}" destId="{40A96AA8-87F1-4057-91BB-C6CDCDB9EA37}" srcOrd="1" destOrd="0" parTransId="{3DBA194B-60A8-4F13-9CBD-7F1659AD5DD9}" sibTransId="{06288590-2B60-4FA2-BDCA-788FD6A4D28B}"/>
    <dgm:cxn modelId="{C80A96C9-525A-4077-A30C-03B09C96F7FB}" type="presOf" srcId="{2C4998AF-F22B-4787-93AB-174A4176DCA7}" destId="{49F2E42B-C728-48C5-91B8-4E23876FD643}" srcOrd="0" destOrd="0" presId="urn:microsoft.com/office/officeart/2005/8/layout/chevron2"/>
    <dgm:cxn modelId="{FC70ADF9-01B4-46A5-8872-E3757C58AEEF}" srcId="{40A96AA8-87F1-4057-91BB-C6CDCDB9EA37}" destId="{8CE2FBA1-7A83-472A-B5E8-E4A241227645}" srcOrd="0" destOrd="0" parTransId="{40C34628-E66E-4F24-9043-77A16B9FB2C0}" sibTransId="{D7D5F400-0C88-4499-AA66-80B854B497EA}"/>
    <dgm:cxn modelId="{0B50BBC3-FA38-48DA-AABE-3A464894A2AC}" srcId="{9ED639D6-8F50-4973-BFBB-8B68255AC757}" destId="{0580C1BE-3410-4943-9375-849413259A6F}" srcOrd="0" destOrd="0" parTransId="{9C4AF50F-2FBE-47D0-BD58-BBD88B329EEF}" sibTransId="{281F4DB4-4DFD-4D48-8783-1F7643ECF6A8}"/>
    <dgm:cxn modelId="{277CF21E-B5D2-47CE-A172-BC8BAF54A75D}" srcId="{2C4998AF-F22B-4787-93AB-174A4176DCA7}" destId="{9ED639D6-8F50-4973-BFBB-8B68255AC757}" srcOrd="0" destOrd="0" parTransId="{AAD9D375-AC63-4C44-8A67-232BD95937A4}" sibTransId="{E38B09FB-2843-4AF4-B020-A918DC440A68}"/>
    <dgm:cxn modelId="{756798B1-50DD-44D8-A711-DD30679F55D4}" type="presOf" srcId="{9ED639D6-8F50-4973-BFBB-8B68255AC757}" destId="{A9551C17-7639-4D2B-92A3-86A94FF8A33F}" srcOrd="0" destOrd="0" presId="urn:microsoft.com/office/officeart/2005/8/layout/chevron2"/>
    <dgm:cxn modelId="{DF9D236A-0AB1-4513-AA7F-D3B9BD8F5F53}" srcId="{8447D1D8-A772-4C8D-858C-B224D8B56ADC}" destId="{2FBDEF9F-88EA-4528-96EA-85556CF1F6DE}" srcOrd="0" destOrd="0" parTransId="{B50AB3D7-9781-4067-B0E1-286E239BE2AB}" sibTransId="{5AD89C5C-4C30-4C9F-8AE0-427A49BD547A}"/>
    <dgm:cxn modelId="{21AD0286-6B4A-48AB-BD88-C136B3F3CF65}" type="presOf" srcId="{8CE2FBA1-7A83-472A-B5E8-E4A241227645}" destId="{EEAAB990-89F5-486E-B680-4DF4EDE006BA}" srcOrd="0" destOrd="0" presId="urn:microsoft.com/office/officeart/2005/8/layout/chevron2"/>
    <dgm:cxn modelId="{D8497730-442A-41C4-9B27-2C4F11AB74C0}" type="presOf" srcId="{40A96AA8-87F1-4057-91BB-C6CDCDB9EA37}" destId="{C304C8DD-01F7-4D36-A9C2-D739E13457FE}" srcOrd="0" destOrd="0" presId="urn:microsoft.com/office/officeart/2005/8/layout/chevron2"/>
    <dgm:cxn modelId="{78FE1541-69F3-47FD-A650-5EAED78C4A85}" srcId="{2C4998AF-F22B-4787-93AB-174A4176DCA7}" destId="{8447D1D8-A772-4C8D-858C-B224D8B56ADC}" srcOrd="2" destOrd="0" parTransId="{649C0DDE-92D1-4242-A77B-2AB1BF09E8EB}" sibTransId="{DE7DA144-CF68-432E-B581-50C65F65155F}"/>
    <dgm:cxn modelId="{21431A96-3749-41E0-B2EE-26740ED3C632}" type="presOf" srcId="{0580C1BE-3410-4943-9375-849413259A6F}" destId="{D1B64B19-9F25-45BF-B5F7-79D55D4F025E}" srcOrd="0" destOrd="0" presId="urn:microsoft.com/office/officeart/2005/8/layout/chevron2"/>
    <dgm:cxn modelId="{40B2894B-8BAD-4910-9B4D-F056538114E3}" type="presOf" srcId="{2FBDEF9F-88EA-4528-96EA-85556CF1F6DE}" destId="{1A212528-F5A8-4E01-9A70-2EC21EBCF893}" srcOrd="0" destOrd="0" presId="urn:microsoft.com/office/officeart/2005/8/layout/chevron2"/>
    <dgm:cxn modelId="{DCB31908-01AB-42D7-B8D9-C0FD0A5AD0DF}" type="presOf" srcId="{8447D1D8-A772-4C8D-858C-B224D8B56ADC}" destId="{0C7AE3A8-9890-40E1-AA1E-F2E4FFD30EB1}" srcOrd="0" destOrd="0" presId="urn:microsoft.com/office/officeart/2005/8/layout/chevron2"/>
    <dgm:cxn modelId="{F8D938AE-CFBD-43D0-AC30-05D6F4154DF6}" type="presParOf" srcId="{49F2E42B-C728-48C5-91B8-4E23876FD643}" destId="{7E1084A9-7E82-49B5-94A2-4A19F11896DD}" srcOrd="0" destOrd="0" presId="urn:microsoft.com/office/officeart/2005/8/layout/chevron2"/>
    <dgm:cxn modelId="{D1A82397-BFD5-4CE0-8941-2DFE7F074789}" type="presParOf" srcId="{7E1084A9-7E82-49B5-94A2-4A19F11896DD}" destId="{A9551C17-7639-4D2B-92A3-86A94FF8A33F}" srcOrd="0" destOrd="0" presId="urn:microsoft.com/office/officeart/2005/8/layout/chevron2"/>
    <dgm:cxn modelId="{BEC4CD92-C5CE-4DEC-94BF-B36117A176E0}" type="presParOf" srcId="{7E1084A9-7E82-49B5-94A2-4A19F11896DD}" destId="{D1B64B19-9F25-45BF-B5F7-79D55D4F025E}" srcOrd="1" destOrd="0" presId="urn:microsoft.com/office/officeart/2005/8/layout/chevron2"/>
    <dgm:cxn modelId="{899D319D-2ADE-4440-A091-E2B673404E79}" type="presParOf" srcId="{49F2E42B-C728-48C5-91B8-4E23876FD643}" destId="{D61D7B45-DDEA-40DB-B454-FD77E731C203}" srcOrd="1" destOrd="0" presId="urn:microsoft.com/office/officeart/2005/8/layout/chevron2"/>
    <dgm:cxn modelId="{D4CC4FFF-C371-4C45-BBCE-ED860CBCF974}" type="presParOf" srcId="{49F2E42B-C728-48C5-91B8-4E23876FD643}" destId="{4D9844D6-F56C-436D-B98A-3372490165C2}" srcOrd="2" destOrd="0" presId="urn:microsoft.com/office/officeart/2005/8/layout/chevron2"/>
    <dgm:cxn modelId="{FA7F6A23-0F90-4DA0-B07B-85B4FB403FC5}" type="presParOf" srcId="{4D9844D6-F56C-436D-B98A-3372490165C2}" destId="{C304C8DD-01F7-4D36-A9C2-D739E13457FE}" srcOrd="0" destOrd="0" presId="urn:microsoft.com/office/officeart/2005/8/layout/chevron2"/>
    <dgm:cxn modelId="{063C20B4-157D-4E85-8F9C-A445EFE8DAEA}" type="presParOf" srcId="{4D9844D6-F56C-436D-B98A-3372490165C2}" destId="{EEAAB990-89F5-486E-B680-4DF4EDE006BA}" srcOrd="1" destOrd="0" presId="urn:microsoft.com/office/officeart/2005/8/layout/chevron2"/>
    <dgm:cxn modelId="{D9C8284B-FFCC-42AC-A704-663238A9492A}" type="presParOf" srcId="{49F2E42B-C728-48C5-91B8-4E23876FD643}" destId="{D7ECEEA3-3668-43A6-93DC-EC1C4532557B}" srcOrd="3" destOrd="0" presId="urn:microsoft.com/office/officeart/2005/8/layout/chevron2"/>
    <dgm:cxn modelId="{E87F574C-2F2A-4175-8FFE-2587ACF0D2CA}" type="presParOf" srcId="{49F2E42B-C728-48C5-91B8-4E23876FD643}" destId="{0574109E-933F-41DD-8ACB-0611960F9ABD}" srcOrd="4" destOrd="0" presId="urn:microsoft.com/office/officeart/2005/8/layout/chevron2"/>
    <dgm:cxn modelId="{05B85A3F-2B9F-41FD-AEC0-A48EFFB545E2}" type="presParOf" srcId="{0574109E-933F-41DD-8ACB-0611960F9ABD}" destId="{0C7AE3A8-9890-40E1-AA1E-F2E4FFD30EB1}" srcOrd="0" destOrd="0" presId="urn:microsoft.com/office/officeart/2005/8/layout/chevron2"/>
    <dgm:cxn modelId="{83C73FB1-1DDC-495C-BBC4-155842785665}" type="presParOf" srcId="{0574109E-933F-41DD-8ACB-0611960F9ABD}" destId="{1A212528-F5A8-4E01-9A70-2EC21EBCF893}"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kumimoji="0" lang="es-CL" sz="2600" b="1" i="0" u="none" strike="noStrike" cap="none" spc="0" normalizeH="0" noProof="0" dirty="0" smtClean="0">
              <a:ln>
                <a:noFill/>
              </a:ln>
              <a:solidFill>
                <a:schemeClr val="bg1"/>
              </a:solidFill>
              <a:effectLst/>
              <a:uLnTx/>
              <a:uFillTx/>
              <a:latin typeface="+mn-lt"/>
              <a:ea typeface="ヒラギノ角ゴ Pro W3" charset="-128"/>
              <a:cs typeface="ヒラギノ角ゴ Pro W3" charset="-128"/>
            </a:rPr>
            <a:t>Preguntas claves</a:t>
          </a:r>
          <a:endParaRPr lang="es-CL" sz="2600" dirty="0">
            <a:solidFill>
              <a:schemeClr val="bg1"/>
            </a:solidFill>
          </a:endParaRPr>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rtl="0"/>
          <a:r>
            <a:rPr kumimoji="0" lang="es-CL" sz="1600" b="0" i="0" u="none" strike="noStrike" cap="none" spc="0" normalizeH="0" baseline="0" noProof="0" dirty="0" smtClean="0">
              <a:ln>
                <a:noFill/>
              </a:ln>
              <a:solidFill>
                <a:srgbClr val="595959"/>
              </a:solidFill>
              <a:effectLst/>
              <a:uLnTx/>
              <a:uFillTx/>
              <a:latin typeface="+mn-lt"/>
              <a:ea typeface="ヒラギノ角ゴ Pro W3" charset="-128"/>
              <a:cs typeface="ヒラギノ角ゴ Pro W3" charset="-128"/>
            </a:rPr>
            <a:t>¿Qué características comunes comparten las personas </a:t>
          </a:r>
          <a:r>
            <a:rPr kumimoji="0" lang="es-CL" sz="1600" b="0" i="0" u="none" strike="noStrike" cap="none" spc="0" normalizeH="0" noProof="0" dirty="0" smtClean="0">
              <a:ln>
                <a:noFill/>
              </a:ln>
              <a:solidFill>
                <a:srgbClr val="595959"/>
              </a:solidFill>
              <a:effectLst/>
              <a:uLnTx/>
              <a:uFillTx/>
              <a:latin typeface="+mn-lt"/>
              <a:ea typeface="ヒラギノ角ゴ Pro W3" charset="-128"/>
              <a:cs typeface="ヒラギノ角ゴ Pro W3" charset="-128"/>
            </a:rPr>
            <a:t>afectadas por el problema?</a:t>
          </a:r>
          <a:endParaRPr lang="es-CL" sz="1600" dirty="0"/>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F497767F-469F-4F8A-9F10-8F40640B25DD}">
      <dgm:prSet phldrT="[Texto]" custT="1"/>
      <dgm:spPr/>
      <dgm:t>
        <a:bodyPr/>
        <a:lstStyle/>
        <a:p>
          <a:pPr rtl="0"/>
          <a:r>
            <a:rPr lang="es-CL" sz="1600" dirty="0" smtClean="0">
              <a:solidFill>
                <a:srgbClr val="595959"/>
              </a:solidFill>
              <a:latin typeface="+mn-lt"/>
              <a:cs typeface="ヒラギノ角ゴ Pro W3" charset="-128"/>
            </a:rPr>
            <a:t>¿Cuáles son las características socioeconómicas de la población afectada? </a:t>
          </a:r>
        </a:p>
        <a:p>
          <a:pPr rtl="0"/>
          <a:r>
            <a:rPr lang="es-CL" sz="1600" dirty="0" smtClean="0">
              <a:solidFill>
                <a:srgbClr val="595959"/>
              </a:solidFill>
              <a:latin typeface="+mn-lt"/>
              <a:cs typeface="ヒラギノ角ゴ Pro W3" charset="-128"/>
            </a:rPr>
            <a:t>¿En qué comunas habitan? ¿En qué sectores?</a:t>
          </a:r>
        </a:p>
      </dgm:t>
    </dgm:pt>
    <dgm:pt modelId="{6FFFED3A-5B4B-44E1-A748-FE4D01960641}" type="parTrans" cxnId="{1A252FD9-EAE3-4C59-B366-A84116A8A6FC}">
      <dgm:prSet/>
      <dgm:spPr/>
      <dgm:t>
        <a:bodyPr/>
        <a:lstStyle/>
        <a:p>
          <a:endParaRPr lang="es-CL" sz="1600"/>
        </a:p>
      </dgm:t>
    </dgm:pt>
    <dgm:pt modelId="{1CADEFF9-4772-4FA1-A05E-C75C42B52CE8}" type="sibTrans" cxnId="{1A252FD9-EAE3-4C59-B366-A84116A8A6FC}">
      <dgm:prSet/>
      <dgm:spPr/>
      <dgm:t>
        <a:bodyPr/>
        <a:lstStyle/>
        <a:p>
          <a:endParaRPr lang="es-CL" sz="1600"/>
        </a:p>
      </dgm:t>
    </dgm:pt>
    <dgm:pt modelId="{ECA68991-D183-463E-AB43-392067C08A4A}">
      <dgm:prSet phldrT="[Texto]" custT="1"/>
      <dgm:spPr/>
      <dgm:t>
        <a:bodyPr/>
        <a:lstStyle/>
        <a:p>
          <a:pPr rtl="0"/>
          <a:r>
            <a:rPr lang="es-CL" sz="1600" dirty="0" smtClean="0">
              <a:solidFill>
                <a:srgbClr val="595959"/>
              </a:solidFill>
              <a:latin typeface="+mn-lt"/>
              <a:cs typeface="ヒラギノ角ゴ Pro W3" charset="-128"/>
            </a:rPr>
            <a:t>¿Cuántas personas son las afectadas del conjunto de la población? </a:t>
          </a:r>
        </a:p>
        <a:p>
          <a:pPr rtl="0"/>
          <a:r>
            <a:rPr lang="es-CL" sz="1600" dirty="0" smtClean="0">
              <a:solidFill>
                <a:srgbClr val="595959"/>
              </a:solidFill>
              <a:latin typeface="+mn-lt"/>
              <a:cs typeface="ヒラギノ角ゴ Pro W3" charset="-128"/>
            </a:rPr>
            <a:t>¿Qué porcentaje representan?</a:t>
          </a:r>
        </a:p>
      </dgm:t>
    </dgm:pt>
    <dgm:pt modelId="{368CEFAB-F474-4974-9F27-C1591F284F10}" type="parTrans" cxnId="{F30BD3E8-13C6-4FE7-94E5-A5C5DFAB91EC}">
      <dgm:prSet/>
      <dgm:spPr/>
      <dgm:t>
        <a:bodyPr/>
        <a:lstStyle/>
        <a:p>
          <a:endParaRPr lang="es-CL"/>
        </a:p>
      </dgm:t>
    </dgm:pt>
    <dgm:pt modelId="{26F80C8B-F628-4D02-8935-F91DD5415634}" type="sibTrans" cxnId="{F30BD3E8-13C6-4FE7-94E5-A5C5DFAB91EC}">
      <dgm:prSet/>
      <dgm:spPr/>
      <dgm:t>
        <a:bodyPr/>
        <a:lstStyle/>
        <a:p>
          <a:endParaRPr lang="es-CL"/>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1058532" custLinFactNeighborX="-817" custLinFactNeighborY="3013"/>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3"/>
      <dgm:spPr/>
      <dgm:t>
        <a:bodyPr/>
        <a:lstStyle/>
        <a:p>
          <a:endParaRPr lang="es-CL"/>
        </a:p>
      </dgm:t>
    </dgm:pt>
    <dgm:pt modelId="{C5B387BC-64FA-4535-8DA9-652C0DE21188}" type="pres">
      <dgm:prSet presAssocID="{D3BCCFEA-B55A-4B6D-ACBA-709C24199F41}" presName="childText" presStyleLbl="bgAcc1" presStyleIdx="0" presStyleCnt="3" custScaleX="1044675" custScaleY="125001">
        <dgm:presLayoutVars>
          <dgm:bulletEnabled val="1"/>
        </dgm:presLayoutVars>
      </dgm:prSet>
      <dgm:spPr/>
      <dgm:t>
        <a:bodyPr/>
        <a:lstStyle/>
        <a:p>
          <a:endParaRPr lang="es-CL"/>
        </a:p>
      </dgm:t>
    </dgm:pt>
    <dgm:pt modelId="{82B6F5A1-9325-41DE-BAD3-71FECB82F4C9}" type="pres">
      <dgm:prSet presAssocID="{6FFFED3A-5B4B-44E1-A748-FE4D01960641}" presName="Name13" presStyleLbl="parChTrans1D2" presStyleIdx="1" presStyleCnt="3"/>
      <dgm:spPr/>
      <dgm:t>
        <a:bodyPr/>
        <a:lstStyle/>
        <a:p>
          <a:endParaRPr lang="es-CL"/>
        </a:p>
      </dgm:t>
    </dgm:pt>
    <dgm:pt modelId="{C2B4882A-1810-4E3C-BF2D-AEA4E0DF8CC3}" type="pres">
      <dgm:prSet presAssocID="{F497767F-469F-4F8A-9F10-8F40640B25DD}" presName="childText" presStyleLbl="bgAcc1" presStyleIdx="1" presStyleCnt="3" custScaleX="1045776" custScaleY="136008">
        <dgm:presLayoutVars>
          <dgm:bulletEnabled val="1"/>
        </dgm:presLayoutVars>
      </dgm:prSet>
      <dgm:spPr/>
      <dgm:t>
        <a:bodyPr/>
        <a:lstStyle/>
        <a:p>
          <a:endParaRPr lang="es-CL"/>
        </a:p>
      </dgm:t>
    </dgm:pt>
    <dgm:pt modelId="{A448BE86-1A2B-4309-B0EA-E00BA33D21D0}" type="pres">
      <dgm:prSet presAssocID="{368CEFAB-F474-4974-9F27-C1591F284F10}" presName="Name13" presStyleLbl="parChTrans1D2" presStyleIdx="2" presStyleCnt="3"/>
      <dgm:spPr/>
      <dgm:t>
        <a:bodyPr/>
        <a:lstStyle/>
        <a:p>
          <a:endParaRPr lang="es-CL"/>
        </a:p>
      </dgm:t>
    </dgm:pt>
    <dgm:pt modelId="{85F41CD3-197F-4569-9A9F-D213206113C6}" type="pres">
      <dgm:prSet presAssocID="{ECA68991-D183-463E-AB43-392067C08A4A}" presName="childText" presStyleLbl="bgAcc1" presStyleIdx="2" presStyleCnt="3" custScaleX="1002682" custScaleY="141594">
        <dgm:presLayoutVars>
          <dgm:bulletEnabled val="1"/>
        </dgm:presLayoutVars>
      </dgm:prSet>
      <dgm:spPr/>
      <dgm:t>
        <a:bodyPr/>
        <a:lstStyle/>
        <a:p>
          <a:endParaRPr lang="es-CL"/>
        </a:p>
      </dgm:t>
    </dgm:pt>
  </dgm:ptLst>
  <dgm:cxnLst>
    <dgm:cxn modelId="{2CDE58D1-CB92-459E-9D06-4E88596DCDF6}" type="presOf" srcId="{33AB3F6F-4FFC-4303-9B92-D7D0F87D696E}" destId="{52661172-CB21-4FAE-A532-51D3153BBD7B}" srcOrd="0" destOrd="0" presId="urn:microsoft.com/office/officeart/2005/8/layout/hierarchy3"/>
    <dgm:cxn modelId="{F06B34F7-5D59-4CFC-A7A6-7C73C2616791}" type="presOf" srcId="{52CC7F05-0936-4CAD-BB31-6510C98ED8D4}" destId="{4BB02BC8-268A-44BC-9EA7-B568CDCC3C8B}" srcOrd="0" destOrd="0" presId="urn:microsoft.com/office/officeart/2005/8/layout/hierarchy3"/>
    <dgm:cxn modelId="{F30BD3E8-13C6-4FE7-94E5-A5C5DFAB91EC}" srcId="{52CC7F05-0936-4CAD-BB31-6510C98ED8D4}" destId="{ECA68991-D183-463E-AB43-392067C08A4A}" srcOrd="2" destOrd="0" parTransId="{368CEFAB-F474-4974-9F27-C1591F284F10}" sibTransId="{26F80C8B-F628-4D02-8935-F91DD5415634}"/>
    <dgm:cxn modelId="{3BB29D13-375E-48B5-AF83-6A8898A766EC}" srcId="{52CC7F05-0936-4CAD-BB31-6510C98ED8D4}" destId="{D3BCCFEA-B55A-4B6D-ACBA-709C24199F41}" srcOrd="0" destOrd="0" parTransId="{33AB3F6F-4FFC-4303-9B92-D7D0F87D696E}" sibTransId="{8E24A29B-B033-4BBD-AF69-24DF8C0DDD9B}"/>
    <dgm:cxn modelId="{DA1B1AAE-E86B-4759-B0C2-0CCB3DA01755}" type="presOf" srcId="{9E90E411-ADEE-43C7-B025-657CE6CED466}" destId="{1473A640-5D65-4F63-BF4F-B2B40B8E9239}"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1A252FD9-EAE3-4C59-B366-A84116A8A6FC}" srcId="{52CC7F05-0936-4CAD-BB31-6510C98ED8D4}" destId="{F497767F-469F-4F8A-9F10-8F40640B25DD}" srcOrd="1" destOrd="0" parTransId="{6FFFED3A-5B4B-44E1-A748-FE4D01960641}" sibTransId="{1CADEFF9-4772-4FA1-A05E-C75C42B52CE8}"/>
    <dgm:cxn modelId="{04235F59-F1C3-4049-B7F8-23F98E5A339B}" type="presOf" srcId="{368CEFAB-F474-4974-9F27-C1591F284F10}" destId="{A448BE86-1A2B-4309-B0EA-E00BA33D21D0}" srcOrd="0" destOrd="0" presId="urn:microsoft.com/office/officeart/2005/8/layout/hierarchy3"/>
    <dgm:cxn modelId="{473D39FE-5180-4952-B3E2-2E81C4CE4AE1}" type="presOf" srcId="{6FFFED3A-5B4B-44E1-A748-FE4D01960641}" destId="{82B6F5A1-9325-41DE-BAD3-71FECB82F4C9}" srcOrd="0" destOrd="0" presId="urn:microsoft.com/office/officeart/2005/8/layout/hierarchy3"/>
    <dgm:cxn modelId="{7E8F2B36-C3BC-4C65-B58E-648220AC0729}" type="presOf" srcId="{F497767F-469F-4F8A-9F10-8F40640B25DD}" destId="{C2B4882A-1810-4E3C-BF2D-AEA4E0DF8CC3}" srcOrd="0" destOrd="0" presId="urn:microsoft.com/office/officeart/2005/8/layout/hierarchy3"/>
    <dgm:cxn modelId="{60441A48-88F8-49F3-8B2B-B11B30DA474F}" type="presOf" srcId="{D3BCCFEA-B55A-4B6D-ACBA-709C24199F41}" destId="{C5B387BC-64FA-4535-8DA9-652C0DE21188}" srcOrd="0" destOrd="0" presId="urn:microsoft.com/office/officeart/2005/8/layout/hierarchy3"/>
    <dgm:cxn modelId="{660B9B69-3B09-4791-A03E-D7AD09FBD077}" type="presOf" srcId="{ECA68991-D183-463E-AB43-392067C08A4A}" destId="{85F41CD3-197F-4569-9A9F-D213206113C6}" srcOrd="0" destOrd="0" presId="urn:microsoft.com/office/officeart/2005/8/layout/hierarchy3"/>
    <dgm:cxn modelId="{5211EA50-72F9-4494-ADD1-670FA5717AD2}" type="presOf" srcId="{52CC7F05-0936-4CAD-BB31-6510C98ED8D4}" destId="{8E3FC958-04FD-4E55-86A8-D39C8D0A5619}" srcOrd="1" destOrd="0" presId="urn:microsoft.com/office/officeart/2005/8/layout/hierarchy3"/>
    <dgm:cxn modelId="{2D58CC23-883B-43A0-93A8-65EA382C75E6}" type="presParOf" srcId="{1473A640-5D65-4F63-BF4F-B2B40B8E9239}" destId="{B1E47DE8-0697-4086-90CC-36D935E89A95}" srcOrd="0" destOrd="0" presId="urn:microsoft.com/office/officeart/2005/8/layout/hierarchy3"/>
    <dgm:cxn modelId="{49AA482F-3744-4D61-94C0-7333E0ECEEBB}" type="presParOf" srcId="{B1E47DE8-0697-4086-90CC-36D935E89A95}" destId="{CF6C2E02-058F-4B5C-BB28-A8FF05B6CD30}" srcOrd="0" destOrd="0" presId="urn:microsoft.com/office/officeart/2005/8/layout/hierarchy3"/>
    <dgm:cxn modelId="{0CFC66C0-6585-4597-9BDF-9AA63D5A162F}" type="presParOf" srcId="{CF6C2E02-058F-4B5C-BB28-A8FF05B6CD30}" destId="{4BB02BC8-268A-44BC-9EA7-B568CDCC3C8B}" srcOrd="0" destOrd="0" presId="urn:microsoft.com/office/officeart/2005/8/layout/hierarchy3"/>
    <dgm:cxn modelId="{B4565DE8-39BB-49DD-9ABA-0B7AC232D207}" type="presParOf" srcId="{CF6C2E02-058F-4B5C-BB28-A8FF05B6CD30}" destId="{8E3FC958-04FD-4E55-86A8-D39C8D0A5619}" srcOrd="1" destOrd="0" presId="urn:microsoft.com/office/officeart/2005/8/layout/hierarchy3"/>
    <dgm:cxn modelId="{98D05DBE-16C3-4243-9900-A7ECB1732D80}" type="presParOf" srcId="{B1E47DE8-0697-4086-90CC-36D935E89A95}" destId="{AC0CB776-D45F-4DA5-87BD-7E6A27148A81}" srcOrd="1" destOrd="0" presId="urn:microsoft.com/office/officeart/2005/8/layout/hierarchy3"/>
    <dgm:cxn modelId="{B26B80FA-6740-4C1A-AA66-7DF1324D5E5F}" type="presParOf" srcId="{AC0CB776-D45F-4DA5-87BD-7E6A27148A81}" destId="{52661172-CB21-4FAE-A532-51D3153BBD7B}" srcOrd="0" destOrd="0" presId="urn:microsoft.com/office/officeart/2005/8/layout/hierarchy3"/>
    <dgm:cxn modelId="{19E3C186-BFC8-45BA-8CAA-34BEF7C9E494}" type="presParOf" srcId="{AC0CB776-D45F-4DA5-87BD-7E6A27148A81}" destId="{C5B387BC-64FA-4535-8DA9-652C0DE21188}" srcOrd="1" destOrd="0" presId="urn:microsoft.com/office/officeart/2005/8/layout/hierarchy3"/>
    <dgm:cxn modelId="{4783EE9F-4BD8-4632-80C9-2D5C874DAEC1}" type="presParOf" srcId="{AC0CB776-D45F-4DA5-87BD-7E6A27148A81}" destId="{82B6F5A1-9325-41DE-BAD3-71FECB82F4C9}" srcOrd="2" destOrd="0" presId="urn:microsoft.com/office/officeart/2005/8/layout/hierarchy3"/>
    <dgm:cxn modelId="{CAD8ED3F-6A48-40E6-9B2D-FB6CC6361A9D}" type="presParOf" srcId="{AC0CB776-D45F-4DA5-87BD-7E6A27148A81}" destId="{C2B4882A-1810-4E3C-BF2D-AEA4E0DF8CC3}" srcOrd="3" destOrd="0" presId="urn:microsoft.com/office/officeart/2005/8/layout/hierarchy3"/>
    <dgm:cxn modelId="{C7D5F51E-B3B4-48E4-90C4-584A8C5DB3D1}" type="presParOf" srcId="{AC0CB776-D45F-4DA5-87BD-7E6A27148A81}" destId="{A448BE86-1A2B-4309-B0EA-E00BA33D21D0}" srcOrd="4" destOrd="0" presId="urn:microsoft.com/office/officeart/2005/8/layout/hierarchy3"/>
    <dgm:cxn modelId="{18DD69D1-7F36-430A-A963-9D592C7C3DDC}" type="presParOf" srcId="{AC0CB776-D45F-4DA5-87BD-7E6A27148A81}" destId="{85F41CD3-197F-4569-9A9F-D213206113C6}"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kumimoji="0" lang="es-CL" sz="2600" b="1" i="0" u="none" strike="noStrike" cap="none" spc="0" normalizeH="0" noProof="0" dirty="0" smtClean="0">
              <a:ln>
                <a:noFill/>
              </a:ln>
              <a:solidFill>
                <a:schemeClr val="bg1"/>
              </a:solidFill>
              <a:effectLst/>
              <a:uLnTx/>
              <a:uFillTx/>
              <a:latin typeface="+mn-lt"/>
              <a:ea typeface="ヒラギノ角ゴ Pro W3" charset="-128"/>
              <a:cs typeface="ヒラギノ角ゴ Pro W3" charset="-128"/>
            </a:rPr>
            <a:t>Ejemplos</a:t>
          </a:r>
          <a:endParaRPr lang="es-CL" sz="2600" dirty="0">
            <a:solidFill>
              <a:schemeClr val="bg1"/>
            </a:solidFill>
          </a:endParaRPr>
        </a:p>
      </dgm:t>
    </dgm:pt>
    <dgm:pt modelId="{67EAA167-FC30-4F16-A15D-A9B072A3EB58}" type="parTrans" cxnId="{8A37EC05-2B7F-491F-ADCE-729F775AC984}">
      <dgm:prSet/>
      <dgm:spPr/>
      <dgm:t>
        <a:bodyPr/>
        <a:lstStyle/>
        <a:p>
          <a:endParaRPr lang="es-CL" sz="1600"/>
        </a:p>
      </dgm:t>
    </dgm:pt>
    <dgm:pt modelId="{454DF7F4-AD9A-4C3E-B4CA-50614ADDF7CC}" type="sibTrans" cxnId="{8A37EC05-2B7F-491F-ADCE-729F775AC984}">
      <dgm:prSet/>
      <dgm:spPr/>
      <dgm:t>
        <a:bodyPr/>
        <a:lstStyle/>
        <a:p>
          <a:endParaRPr lang="es-CL" sz="1600"/>
        </a:p>
      </dgm:t>
    </dgm:pt>
    <dgm:pt modelId="{D3BCCFEA-B55A-4B6D-ACBA-709C24199F41}">
      <dgm:prSet phldrT="[Texto]" custT="1"/>
      <dgm:spPr/>
      <dgm:t>
        <a:bodyPr/>
        <a:lstStyle/>
        <a:p>
          <a:pPr algn="l" rtl="0"/>
          <a:r>
            <a:rPr lang="es-ES" sz="1600" dirty="0" smtClean="0">
              <a:solidFill>
                <a:srgbClr val="595959"/>
              </a:solidFill>
              <a:latin typeface="+mn-lt"/>
              <a:cs typeface="ヒラギノ角ゴ Pro W3" charset="-128"/>
            </a:rPr>
            <a:t>Jóvenes entre 15 y 29 años de la comuna de Pozo Almonte que son parte de familias en situación de pobreza. Representan el 15% de la población joven de la comuna. </a:t>
          </a:r>
          <a:endParaRPr lang="es-CL" sz="1600" dirty="0" smtClean="0">
            <a:solidFill>
              <a:srgbClr val="595959"/>
            </a:solidFill>
            <a:latin typeface="+mn-lt"/>
            <a:cs typeface="ヒラギノ角ゴ Pro W3" charset="-128"/>
          </a:endParaRPr>
        </a:p>
      </dgm:t>
    </dgm:pt>
    <dgm:pt modelId="{33AB3F6F-4FFC-4303-9B92-D7D0F87D696E}" type="parTrans" cxnId="{3BB29D13-375E-48B5-AF83-6A8898A766EC}">
      <dgm:prSet/>
      <dgm:spPr/>
      <dgm:t>
        <a:bodyPr/>
        <a:lstStyle/>
        <a:p>
          <a:endParaRPr lang="es-CL" sz="1600"/>
        </a:p>
      </dgm:t>
    </dgm:pt>
    <dgm:pt modelId="{8E24A29B-B033-4BBD-AF69-24DF8C0DDD9B}" type="sibTrans" cxnId="{3BB29D13-375E-48B5-AF83-6A8898A766EC}">
      <dgm:prSet/>
      <dgm:spPr/>
      <dgm:t>
        <a:bodyPr/>
        <a:lstStyle/>
        <a:p>
          <a:endParaRPr lang="es-CL" sz="1600"/>
        </a:p>
      </dgm:t>
    </dgm:pt>
    <dgm:pt modelId="{C901719C-88FF-4224-8372-5BFC74E64627}">
      <dgm:prSet phldrT="[Texto]" custT="1"/>
      <dgm:spPr/>
      <dgm:t>
        <a:bodyPr/>
        <a:lstStyle/>
        <a:p>
          <a:pPr algn="l" rtl="0"/>
          <a:r>
            <a:rPr lang="es-CL" sz="1600" baseline="0" dirty="0" smtClean="0">
              <a:solidFill>
                <a:srgbClr val="595959"/>
              </a:solidFill>
              <a:latin typeface="+mn-lt"/>
              <a:cs typeface="ヒラギノ角ゴ Pro W3" charset="-128"/>
            </a:rPr>
            <a:t>Adultos mayores  entre 70 y 80 años de la comuna de Iquique que presentan ingresos por jubilación por menos del sueldo mínimo (80% de la población adulto mayor). </a:t>
          </a:r>
        </a:p>
      </dgm:t>
    </dgm:pt>
    <dgm:pt modelId="{4F3BDCF6-2C2B-4783-AB66-769FF2F9EA55}" type="parTrans" cxnId="{0E7835AD-D63E-48C9-9EC4-6F604E6F6B55}">
      <dgm:prSet/>
      <dgm:spPr/>
      <dgm:t>
        <a:bodyPr/>
        <a:lstStyle/>
        <a:p>
          <a:endParaRPr lang="es-CL"/>
        </a:p>
      </dgm:t>
    </dgm:pt>
    <dgm:pt modelId="{251F3AEF-3073-402E-BAAE-7A97A7156E53}" type="sibTrans" cxnId="{0E7835AD-D63E-48C9-9EC4-6F604E6F6B55}">
      <dgm:prSet/>
      <dgm:spPr/>
      <dgm:t>
        <a:bodyPr/>
        <a:lstStyle/>
        <a:p>
          <a:endParaRPr lang="es-CL"/>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1137778" custLinFactNeighborX="-817" custLinFactNeighborY="3013"/>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2"/>
      <dgm:spPr/>
      <dgm:t>
        <a:bodyPr/>
        <a:lstStyle/>
        <a:p>
          <a:endParaRPr lang="es-CL"/>
        </a:p>
      </dgm:t>
    </dgm:pt>
    <dgm:pt modelId="{C5B387BC-64FA-4535-8DA9-652C0DE21188}" type="pres">
      <dgm:prSet presAssocID="{D3BCCFEA-B55A-4B6D-ACBA-709C24199F41}" presName="childText" presStyleLbl="bgAcc1" presStyleIdx="0" presStyleCnt="2" custScaleX="1096708" custScaleY="291696">
        <dgm:presLayoutVars>
          <dgm:bulletEnabled val="1"/>
        </dgm:presLayoutVars>
      </dgm:prSet>
      <dgm:spPr/>
      <dgm:t>
        <a:bodyPr/>
        <a:lstStyle/>
        <a:p>
          <a:endParaRPr lang="es-CL"/>
        </a:p>
      </dgm:t>
    </dgm:pt>
    <dgm:pt modelId="{529B100D-7CD0-4B96-9437-72F7DEFFD8E0}" type="pres">
      <dgm:prSet presAssocID="{4F3BDCF6-2C2B-4783-AB66-769FF2F9EA55}" presName="Name13" presStyleLbl="parChTrans1D2" presStyleIdx="1" presStyleCnt="2"/>
      <dgm:spPr/>
      <dgm:t>
        <a:bodyPr/>
        <a:lstStyle/>
        <a:p>
          <a:endParaRPr lang="es-CL"/>
        </a:p>
      </dgm:t>
    </dgm:pt>
    <dgm:pt modelId="{7521E028-DA37-4E90-A608-762D61C4AAFC}" type="pres">
      <dgm:prSet presAssocID="{C901719C-88FF-4224-8372-5BFC74E64627}" presName="childText" presStyleLbl="bgAcc1" presStyleIdx="1" presStyleCnt="2" custScaleX="1097150" custScaleY="267747">
        <dgm:presLayoutVars>
          <dgm:bulletEnabled val="1"/>
        </dgm:presLayoutVars>
      </dgm:prSet>
      <dgm:spPr/>
      <dgm:t>
        <a:bodyPr/>
        <a:lstStyle/>
        <a:p>
          <a:endParaRPr lang="es-CL"/>
        </a:p>
      </dgm:t>
    </dgm:pt>
  </dgm:ptLst>
  <dgm:cxnLst>
    <dgm:cxn modelId="{3BB29D13-375E-48B5-AF83-6A8898A766EC}" srcId="{52CC7F05-0936-4CAD-BB31-6510C98ED8D4}" destId="{D3BCCFEA-B55A-4B6D-ACBA-709C24199F41}" srcOrd="0" destOrd="0" parTransId="{33AB3F6F-4FFC-4303-9B92-D7D0F87D696E}" sibTransId="{8E24A29B-B033-4BBD-AF69-24DF8C0DDD9B}"/>
    <dgm:cxn modelId="{6593D5AA-449C-44FA-842A-FF5FC04716B4}" type="presOf" srcId="{33AB3F6F-4FFC-4303-9B92-D7D0F87D696E}" destId="{52661172-CB21-4FAE-A532-51D3153BBD7B}" srcOrd="0" destOrd="0" presId="urn:microsoft.com/office/officeart/2005/8/layout/hierarchy3"/>
    <dgm:cxn modelId="{C7E342EB-613C-4F98-86B8-D58B6B2C2344}" type="presOf" srcId="{D3BCCFEA-B55A-4B6D-ACBA-709C24199F41}" destId="{C5B387BC-64FA-4535-8DA9-652C0DE21188}"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3283FEDA-F235-4CCD-81D5-232E04F036BD}" type="presOf" srcId="{52CC7F05-0936-4CAD-BB31-6510C98ED8D4}" destId="{4BB02BC8-268A-44BC-9EA7-B568CDCC3C8B}" srcOrd="0" destOrd="0" presId="urn:microsoft.com/office/officeart/2005/8/layout/hierarchy3"/>
    <dgm:cxn modelId="{D3444DD4-2185-480F-B927-85E94DBFDA43}" type="presOf" srcId="{C901719C-88FF-4224-8372-5BFC74E64627}" destId="{7521E028-DA37-4E90-A608-762D61C4AAFC}" srcOrd="0" destOrd="0" presId="urn:microsoft.com/office/officeart/2005/8/layout/hierarchy3"/>
    <dgm:cxn modelId="{ED155997-7FB3-48A2-BC00-7A9F7B1FE193}" type="presOf" srcId="{4F3BDCF6-2C2B-4783-AB66-769FF2F9EA55}" destId="{529B100D-7CD0-4B96-9437-72F7DEFFD8E0}" srcOrd="0" destOrd="0" presId="urn:microsoft.com/office/officeart/2005/8/layout/hierarchy3"/>
    <dgm:cxn modelId="{22C024A0-25A9-42FB-93CC-B6065A4D2D39}" type="presOf" srcId="{52CC7F05-0936-4CAD-BB31-6510C98ED8D4}" destId="{8E3FC958-04FD-4E55-86A8-D39C8D0A5619}" srcOrd="1" destOrd="0" presId="urn:microsoft.com/office/officeart/2005/8/layout/hierarchy3"/>
    <dgm:cxn modelId="{0E7835AD-D63E-48C9-9EC4-6F604E6F6B55}" srcId="{52CC7F05-0936-4CAD-BB31-6510C98ED8D4}" destId="{C901719C-88FF-4224-8372-5BFC74E64627}" srcOrd="1" destOrd="0" parTransId="{4F3BDCF6-2C2B-4783-AB66-769FF2F9EA55}" sibTransId="{251F3AEF-3073-402E-BAAE-7A97A7156E53}"/>
    <dgm:cxn modelId="{452B1CF0-E3E2-4DDE-B277-3831548813B7}" type="presOf" srcId="{9E90E411-ADEE-43C7-B025-657CE6CED466}" destId="{1473A640-5D65-4F63-BF4F-B2B40B8E9239}" srcOrd="0" destOrd="0" presId="urn:microsoft.com/office/officeart/2005/8/layout/hierarchy3"/>
    <dgm:cxn modelId="{0C50094F-0901-4E48-ABF9-D0236F5A3208}" type="presParOf" srcId="{1473A640-5D65-4F63-BF4F-B2B40B8E9239}" destId="{B1E47DE8-0697-4086-90CC-36D935E89A95}" srcOrd="0" destOrd="0" presId="urn:microsoft.com/office/officeart/2005/8/layout/hierarchy3"/>
    <dgm:cxn modelId="{BCEB7EA5-79D0-47E2-BE89-31481CE4DB13}" type="presParOf" srcId="{B1E47DE8-0697-4086-90CC-36D935E89A95}" destId="{CF6C2E02-058F-4B5C-BB28-A8FF05B6CD30}" srcOrd="0" destOrd="0" presId="urn:microsoft.com/office/officeart/2005/8/layout/hierarchy3"/>
    <dgm:cxn modelId="{356C3330-2ED2-477A-9C3F-5B7EF6508B6B}" type="presParOf" srcId="{CF6C2E02-058F-4B5C-BB28-A8FF05B6CD30}" destId="{4BB02BC8-268A-44BC-9EA7-B568CDCC3C8B}" srcOrd="0" destOrd="0" presId="urn:microsoft.com/office/officeart/2005/8/layout/hierarchy3"/>
    <dgm:cxn modelId="{6A52714B-DE99-4526-8958-30BCEC782976}" type="presParOf" srcId="{CF6C2E02-058F-4B5C-BB28-A8FF05B6CD30}" destId="{8E3FC958-04FD-4E55-86A8-D39C8D0A5619}" srcOrd="1" destOrd="0" presId="urn:microsoft.com/office/officeart/2005/8/layout/hierarchy3"/>
    <dgm:cxn modelId="{7D151D6E-A752-48EB-8A61-136A7A27A6B2}" type="presParOf" srcId="{B1E47DE8-0697-4086-90CC-36D935E89A95}" destId="{AC0CB776-D45F-4DA5-87BD-7E6A27148A81}" srcOrd="1" destOrd="0" presId="urn:microsoft.com/office/officeart/2005/8/layout/hierarchy3"/>
    <dgm:cxn modelId="{7C8877AC-27BD-4000-8A03-F7E5E736DB9E}" type="presParOf" srcId="{AC0CB776-D45F-4DA5-87BD-7E6A27148A81}" destId="{52661172-CB21-4FAE-A532-51D3153BBD7B}" srcOrd="0" destOrd="0" presId="urn:microsoft.com/office/officeart/2005/8/layout/hierarchy3"/>
    <dgm:cxn modelId="{C5343F42-525D-4925-AF6B-A871EEEA0D34}" type="presParOf" srcId="{AC0CB776-D45F-4DA5-87BD-7E6A27148A81}" destId="{C5B387BC-64FA-4535-8DA9-652C0DE21188}" srcOrd="1" destOrd="0" presId="urn:microsoft.com/office/officeart/2005/8/layout/hierarchy3"/>
    <dgm:cxn modelId="{3B369845-30E4-4F17-BB8C-5EF6ED124638}" type="presParOf" srcId="{AC0CB776-D45F-4DA5-87BD-7E6A27148A81}" destId="{529B100D-7CD0-4B96-9437-72F7DEFFD8E0}" srcOrd="2" destOrd="0" presId="urn:microsoft.com/office/officeart/2005/8/layout/hierarchy3"/>
    <dgm:cxn modelId="{314D81A7-529B-4247-A981-B7C2BF35A175}" type="presParOf" srcId="{AC0CB776-D45F-4DA5-87BD-7E6A27148A81}" destId="{7521E028-DA37-4E90-A608-762D61C4AAFC}" srcOrd="3" destOrd="0" presId="urn:microsoft.com/office/officeart/2005/8/layout/hierarchy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colorful2" csCatId="colorful" phldr="1"/>
      <dgm:spPr/>
    </dgm:pt>
    <dgm:pt modelId="{C23A24CB-E7C9-4F73-A75B-7279F6A83A0A}">
      <dgm:prSet phldrT="[Texto]"/>
      <dgm:spPr/>
      <dgm:t>
        <a:bodyPr/>
        <a:lstStyle/>
        <a:p>
          <a:r>
            <a:rPr lang="es-CL" dirty="0" smtClean="0"/>
            <a:t>Situación actual de los destinatarios del proyecto</a:t>
          </a:r>
          <a:endParaRPr lang="es-CL"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AA3FB873-4455-474E-8A5D-00BA7C7A6938}">
      <dgm:prSet phldrT="[Texto]"/>
      <dgm:spPr/>
      <dgm:t>
        <a:bodyPr/>
        <a:lstStyle/>
        <a:p>
          <a:r>
            <a:rPr lang="es-CL" dirty="0" smtClean="0"/>
            <a:t>Identificación de posibles soluciones</a:t>
          </a:r>
          <a:endParaRPr lang="es-CL" dirty="0"/>
        </a:p>
      </dgm:t>
    </dgm:pt>
    <dgm:pt modelId="{253CD424-B059-4B1A-A30D-95F53EF9E9C1}" type="parTrans" cxnId="{29E6B67C-7C56-4043-B405-B9A8C445FF2E}">
      <dgm:prSet/>
      <dgm:spPr/>
      <dgm:t>
        <a:bodyPr/>
        <a:lstStyle/>
        <a:p>
          <a:endParaRPr lang="es-CL"/>
        </a:p>
      </dgm:t>
    </dgm:pt>
    <dgm:pt modelId="{F6A00317-3FB8-490C-A336-EA100FC8E044}" type="sibTrans" cxnId="{29E6B67C-7C56-4043-B405-B9A8C445FF2E}">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2">
        <dgm:presLayoutVars>
          <dgm:bulletEnabled val="1"/>
        </dgm:presLayoutVars>
      </dgm:prSet>
      <dgm:spPr/>
      <dgm:t>
        <a:bodyPr/>
        <a:lstStyle/>
        <a:p>
          <a:endParaRPr lang="es-CL"/>
        </a:p>
      </dgm:t>
    </dgm:pt>
    <dgm:pt modelId="{089A5C9B-7506-4E56-838C-A2C5D7C29719}" type="pres">
      <dgm:prSet presAssocID="{D1C98AA4-A7DC-4E26-A64D-ABB2271E6AE2}" presName="sibTrans" presStyleLbl="sibTrans2D1" presStyleIdx="0" presStyleCnt="1"/>
      <dgm:spPr/>
      <dgm:t>
        <a:bodyPr/>
        <a:lstStyle/>
        <a:p>
          <a:endParaRPr lang="es-CL"/>
        </a:p>
      </dgm:t>
    </dgm:pt>
    <dgm:pt modelId="{083E21D4-68E5-40FD-B424-A9B76C66A97D}" type="pres">
      <dgm:prSet presAssocID="{D1C98AA4-A7DC-4E26-A64D-ABB2271E6AE2}" presName="connectorText" presStyleLbl="sibTrans2D1" presStyleIdx="0" presStyleCnt="1"/>
      <dgm:spPr/>
      <dgm:t>
        <a:bodyPr/>
        <a:lstStyle/>
        <a:p>
          <a:endParaRPr lang="es-CL"/>
        </a:p>
      </dgm:t>
    </dgm:pt>
    <dgm:pt modelId="{39CDB86B-56F9-4D85-A0A7-F2F742EE6848}" type="pres">
      <dgm:prSet presAssocID="{AA3FB873-4455-474E-8A5D-00BA7C7A6938}" presName="node" presStyleLbl="node1" presStyleIdx="1" presStyleCnt="2">
        <dgm:presLayoutVars>
          <dgm:bulletEnabled val="1"/>
        </dgm:presLayoutVars>
      </dgm:prSet>
      <dgm:spPr/>
      <dgm:t>
        <a:bodyPr/>
        <a:lstStyle/>
        <a:p>
          <a:endParaRPr lang="es-CL"/>
        </a:p>
      </dgm:t>
    </dgm:pt>
  </dgm:ptLst>
  <dgm:cxnLst>
    <dgm:cxn modelId="{D5744666-7529-4E12-A3BE-777C114C97C2}" type="presOf" srcId="{C23A24CB-E7C9-4F73-A75B-7279F6A83A0A}" destId="{FFB182DE-72C2-4915-9AF5-8DD7F536E155}" srcOrd="0" destOrd="0" presId="urn:microsoft.com/office/officeart/2005/8/layout/process1"/>
    <dgm:cxn modelId="{2196ADA4-8DE9-4369-8FB7-D8802D91195D}" type="presOf" srcId="{AA3FB873-4455-474E-8A5D-00BA7C7A6938}" destId="{39CDB86B-56F9-4D85-A0A7-F2F742EE6848}" srcOrd="0" destOrd="0" presId="urn:microsoft.com/office/officeart/2005/8/layout/process1"/>
    <dgm:cxn modelId="{29E6B67C-7C56-4043-B405-B9A8C445FF2E}" srcId="{771AE2F5-DD1C-4D0F-990C-28E5F03825D5}" destId="{AA3FB873-4455-474E-8A5D-00BA7C7A6938}" srcOrd="1" destOrd="0" parTransId="{253CD424-B059-4B1A-A30D-95F53EF9E9C1}" sibTransId="{F6A00317-3FB8-490C-A336-EA100FC8E044}"/>
    <dgm:cxn modelId="{E7C49994-9936-4D2A-BB1C-36925ECEDC91}" srcId="{771AE2F5-DD1C-4D0F-990C-28E5F03825D5}" destId="{C23A24CB-E7C9-4F73-A75B-7279F6A83A0A}" srcOrd="0" destOrd="0" parTransId="{24CAE86D-8035-4741-91E0-24E1F0B890DD}" sibTransId="{D1C98AA4-A7DC-4E26-A64D-ABB2271E6AE2}"/>
    <dgm:cxn modelId="{EF1F57BE-D8DD-4862-9A9A-6C56B12F41AE}" type="presOf" srcId="{D1C98AA4-A7DC-4E26-A64D-ABB2271E6AE2}" destId="{083E21D4-68E5-40FD-B424-A9B76C66A97D}" srcOrd="1" destOrd="0" presId="urn:microsoft.com/office/officeart/2005/8/layout/process1"/>
    <dgm:cxn modelId="{1399AD32-111A-4C93-8E77-75500B65D82A}" type="presOf" srcId="{D1C98AA4-A7DC-4E26-A64D-ABB2271E6AE2}" destId="{089A5C9B-7506-4E56-838C-A2C5D7C29719}" srcOrd="0" destOrd="0" presId="urn:microsoft.com/office/officeart/2005/8/layout/process1"/>
    <dgm:cxn modelId="{8CAE602E-5808-4CD9-9EAD-B01EC4FD4A68}" type="presOf" srcId="{771AE2F5-DD1C-4D0F-990C-28E5F03825D5}" destId="{F7CA676B-302A-4A22-BDD3-FC192214CB8F}" srcOrd="0" destOrd="0" presId="urn:microsoft.com/office/officeart/2005/8/layout/process1"/>
    <dgm:cxn modelId="{F379D664-C8F2-44C1-B7AE-5E98FAA54D2E}" type="presParOf" srcId="{F7CA676B-302A-4A22-BDD3-FC192214CB8F}" destId="{FFB182DE-72C2-4915-9AF5-8DD7F536E155}" srcOrd="0" destOrd="0" presId="urn:microsoft.com/office/officeart/2005/8/layout/process1"/>
    <dgm:cxn modelId="{C477B37F-97E1-40A0-8985-BBA7831E6E34}" type="presParOf" srcId="{F7CA676B-302A-4A22-BDD3-FC192214CB8F}" destId="{089A5C9B-7506-4E56-838C-A2C5D7C29719}" srcOrd="1" destOrd="0" presId="urn:microsoft.com/office/officeart/2005/8/layout/process1"/>
    <dgm:cxn modelId="{A866DC75-FEC1-4CE2-A4D0-D53031FA3FA3}" type="presParOf" srcId="{089A5C9B-7506-4E56-838C-A2C5D7C29719}" destId="{083E21D4-68E5-40FD-B424-A9B76C66A97D}" srcOrd="0" destOrd="0" presId="urn:microsoft.com/office/officeart/2005/8/layout/process1"/>
    <dgm:cxn modelId="{E98E7BB4-0B84-4723-8328-C1D3AB1858CA}" type="presParOf" srcId="{F7CA676B-302A-4A22-BDD3-FC192214CB8F}" destId="{39CDB86B-56F9-4D85-A0A7-F2F742EE6848}" srcOrd="2"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9D00C9E-2DAC-41E5-8C38-22E716B2363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L"/>
        </a:p>
      </dgm:t>
    </dgm:pt>
    <dgm:pt modelId="{17C96AAC-678E-4923-B83E-ABE52868D740}">
      <dgm:prSet phldrT="[Texto]" custT="1"/>
      <dgm:spPr/>
      <dgm:t>
        <a:bodyPr/>
        <a:lstStyle/>
        <a:p>
          <a:r>
            <a:rPr lang="es-CL" sz="3200" dirty="0" smtClean="0"/>
            <a:t>Problema</a:t>
          </a:r>
          <a:endParaRPr lang="es-CL" sz="3200" dirty="0"/>
        </a:p>
      </dgm:t>
    </dgm:pt>
    <dgm:pt modelId="{71C15DA3-F165-40AC-9EDA-F2D52703FDEB}" type="parTrans" cxnId="{6FBFD0F0-F539-44CF-9E77-A8ABB3872C8B}">
      <dgm:prSet/>
      <dgm:spPr/>
      <dgm:t>
        <a:bodyPr/>
        <a:lstStyle/>
        <a:p>
          <a:endParaRPr lang="es-CL"/>
        </a:p>
      </dgm:t>
    </dgm:pt>
    <dgm:pt modelId="{E15C9706-754D-47E4-A930-BC478B3248B7}" type="sibTrans" cxnId="{6FBFD0F0-F539-44CF-9E77-A8ABB3872C8B}">
      <dgm:prSet/>
      <dgm:spPr/>
      <dgm:t>
        <a:bodyPr/>
        <a:lstStyle/>
        <a:p>
          <a:endParaRPr lang="es-CL"/>
        </a:p>
      </dgm:t>
    </dgm:pt>
    <dgm:pt modelId="{95160EA6-30C4-4B5D-8EA2-75F076C9EB45}">
      <dgm:prSet phldrT="[Texto]" custT="1"/>
      <dgm:spPr/>
      <dgm:t>
        <a:bodyPr/>
        <a:lstStyle/>
        <a:p>
          <a:r>
            <a:rPr lang="es-CL" sz="3200" dirty="0" smtClean="0"/>
            <a:t>Causa 1</a:t>
          </a:r>
          <a:endParaRPr lang="es-CL" sz="3200" dirty="0"/>
        </a:p>
      </dgm:t>
    </dgm:pt>
    <dgm:pt modelId="{34CD2335-2D29-42F6-BC91-1472F71BC07D}" type="parTrans" cxnId="{F9C2D397-7103-4F57-BF70-965938BFEBC7}">
      <dgm:prSet/>
      <dgm:spPr/>
      <dgm:t>
        <a:bodyPr/>
        <a:lstStyle/>
        <a:p>
          <a:endParaRPr lang="es-CL"/>
        </a:p>
      </dgm:t>
    </dgm:pt>
    <dgm:pt modelId="{A0BCBCBE-527E-4400-BDA8-CB3A4C78A0C9}" type="sibTrans" cxnId="{F9C2D397-7103-4F57-BF70-965938BFEBC7}">
      <dgm:prSet/>
      <dgm:spPr/>
      <dgm:t>
        <a:bodyPr/>
        <a:lstStyle/>
        <a:p>
          <a:endParaRPr lang="es-CL"/>
        </a:p>
      </dgm:t>
    </dgm:pt>
    <dgm:pt modelId="{D155B3B9-BAD5-4535-B5AF-A579B6E1CD00}">
      <dgm:prSet phldrT="[Texto]" custT="1"/>
      <dgm:spPr/>
      <dgm:t>
        <a:bodyPr/>
        <a:lstStyle/>
        <a:p>
          <a:r>
            <a:rPr lang="es-CL" sz="3200" dirty="0" smtClean="0"/>
            <a:t>Causa 2</a:t>
          </a:r>
          <a:endParaRPr lang="es-CL" sz="3200" dirty="0"/>
        </a:p>
      </dgm:t>
    </dgm:pt>
    <dgm:pt modelId="{94C62D5F-5C79-48B3-B337-7858882E7873}" type="parTrans" cxnId="{7A735F71-23EE-40C0-8F14-6FD1E81F5A96}">
      <dgm:prSet/>
      <dgm:spPr/>
      <dgm:t>
        <a:bodyPr/>
        <a:lstStyle/>
        <a:p>
          <a:endParaRPr lang="es-CL"/>
        </a:p>
      </dgm:t>
    </dgm:pt>
    <dgm:pt modelId="{9F465C3A-FE23-4B74-92B1-6A02742C1E1C}" type="sibTrans" cxnId="{7A735F71-23EE-40C0-8F14-6FD1E81F5A96}">
      <dgm:prSet/>
      <dgm:spPr/>
      <dgm:t>
        <a:bodyPr/>
        <a:lstStyle/>
        <a:p>
          <a:endParaRPr lang="es-CL"/>
        </a:p>
      </dgm:t>
    </dgm:pt>
    <dgm:pt modelId="{93C8A930-8C3B-4C0D-BB7C-F7F7FA6AB1DD}">
      <dgm:prSet phldrT="[Texto]" custT="1"/>
      <dgm:spPr/>
      <dgm:t>
        <a:bodyPr/>
        <a:lstStyle/>
        <a:p>
          <a:r>
            <a:rPr lang="es-CL" sz="3200" dirty="0" smtClean="0"/>
            <a:t>Causa 3</a:t>
          </a:r>
          <a:endParaRPr lang="es-CL" sz="3200" dirty="0"/>
        </a:p>
      </dgm:t>
    </dgm:pt>
    <dgm:pt modelId="{BFEC02D2-56E3-43EA-AE37-25FB517E423A}" type="parTrans" cxnId="{E7897A77-8834-4BFD-A1D3-B7C2F4EC18E4}">
      <dgm:prSet/>
      <dgm:spPr/>
      <dgm:t>
        <a:bodyPr/>
        <a:lstStyle/>
        <a:p>
          <a:endParaRPr lang="es-CL"/>
        </a:p>
      </dgm:t>
    </dgm:pt>
    <dgm:pt modelId="{03B98A8F-238F-4F23-B23A-DCEE644C08FA}" type="sibTrans" cxnId="{E7897A77-8834-4BFD-A1D3-B7C2F4EC18E4}">
      <dgm:prSet/>
      <dgm:spPr/>
      <dgm:t>
        <a:bodyPr/>
        <a:lstStyle/>
        <a:p>
          <a:endParaRPr lang="es-CL"/>
        </a:p>
      </dgm:t>
    </dgm:pt>
    <dgm:pt modelId="{93CB2AE0-DC2A-47AA-BE48-43B7365B812B}" type="pres">
      <dgm:prSet presAssocID="{69D00C9E-2DAC-41E5-8C38-22E716B23630}" presName="hierChild1" presStyleCnt="0">
        <dgm:presLayoutVars>
          <dgm:orgChart val="1"/>
          <dgm:chPref val="1"/>
          <dgm:dir/>
          <dgm:animOne val="branch"/>
          <dgm:animLvl val="lvl"/>
          <dgm:resizeHandles/>
        </dgm:presLayoutVars>
      </dgm:prSet>
      <dgm:spPr/>
      <dgm:t>
        <a:bodyPr/>
        <a:lstStyle/>
        <a:p>
          <a:endParaRPr lang="es-CL"/>
        </a:p>
      </dgm:t>
    </dgm:pt>
    <dgm:pt modelId="{C5EED5E6-9743-4798-8685-D73C8BE96BEF}" type="pres">
      <dgm:prSet presAssocID="{17C96AAC-678E-4923-B83E-ABE52868D740}" presName="hierRoot1" presStyleCnt="0">
        <dgm:presLayoutVars>
          <dgm:hierBranch val="init"/>
        </dgm:presLayoutVars>
      </dgm:prSet>
      <dgm:spPr/>
    </dgm:pt>
    <dgm:pt modelId="{38BA8C7C-B323-4D41-B63B-ACC0639EAB66}" type="pres">
      <dgm:prSet presAssocID="{17C96AAC-678E-4923-B83E-ABE52868D740}" presName="rootComposite1" presStyleCnt="0"/>
      <dgm:spPr/>
    </dgm:pt>
    <dgm:pt modelId="{D723040B-103B-432F-93B1-A26387DBFADB}" type="pres">
      <dgm:prSet presAssocID="{17C96AAC-678E-4923-B83E-ABE52868D740}" presName="rootText1" presStyleLbl="node0" presStyleIdx="0" presStyleCnt="1" custScaleX="166233">
        <dgm:presLayoutVars>
          <dgm:chPref val="3"/>
        </dgm:presLayoutVars>
      </dgm:prSet>
      <dgm:spPr/>
      <dgm:t>
        <a:bodyPr/>
        <a:lstStyle/>
        <a:p>
          <a:endParaRPr lang="es-CL"/>
        </a:p>
      </dgm:t>
    </dgm:pt>
    <dgm:pt modelId="{DBA89729-2A4C-4A2B-AFA5-B248622CD541}" type="pres">
      <dgm:prSet presAssocID="{17C96AAC-678E-4923-B83E-ABE52868D740}" presName="rootConnector1" presStyleLbl="node1" presStyleIdx="0" presStyleCnt="0"/>
      <dgm:spPr/>
      <dgm:t>
        <a:bodyPr/>
        <a:lstStyle/>
        <a:p>
          <a:endParaRPr lang="es-CL"/>
        </a:p>
      </dgm:t>
    </dgm:pt>
    <dgm:pt modelId="{DA092762-AE5D-459B-B79C-A71CE926368D}" type="pres">
      <dgm:prSet presAssocID="{17C96AAC-678E-4923-B83E-ABE52868D740}" presName="hierChild2" presStyleCnt="0"/>
      <dgm:spPr/>
    </dgm:pt>
    <dgm:pt modelId="{B0F7E355-88AC-4B5D-B02C-B5E17B7526E1}" type="pres">
      <dgm:prSet presAssocID="{34CD2335-2D29-42F6-BC91-1472F71BC07D}" presName="Name37" presStyleLbl="parChTrans1D2" presStyleIdx="0" presStyleCnt="3"/>
      <dgm:spPr/>
      <dgm:t>
        <a:bodyPr/>
        <a:lstStyle/>
        <a:p>
          <a:endParaRPr lang="es-CL"/>
        </a:p>
      </dgm:t>
    </dgm:pt>
    <dgm:pt modelId="{A122D243-1183-4385-8AF4-D1F16422CF7C}" type="pres">
      <dgm:prSet presAssocID="{95160EA6-30C4-4B5D-8EA2-75F076C9EB45}" presName="hierRoot2" presStyleCnt="0">
        <dgm:presLayoutVars>
          <dgm:hierBranch val="init"/>
        </dgm:presLayoutVars>
      </dgm:prSet>
      <dgm:spPr/>
    </dgm:pt>
    <dgm:pt modelId="{37E35026-2A72-42BE-8693-9EC8AD695873}" type="pres">
      <dgm:prSet presAssocID="{95160EA6-30C4-4B5D-8EA2-75F076C9EB45}" presName="rootComposite" presStyleCnt="0"/>
      <dgm:spPr/>
    </dgm:pt>
    <dgm:pt modelId="{E3C241DB-E0BF-4FB8-A03F-F50BBAD26C26}" type="pres">
      <dgm:prSet presAssocID="{95160EA6-30C4-4B5D-8EA2-75F076C9EB45}" presName="rootText" presStyleLbl="node2" presStyleIdx="0" presStyleCnt="3" custScaleY="75259">
        <dgm:presLayoutVars>
          <dgm:chPref val="3"/>
        </dgm:presLayoutVars>
      </dgm:prSet>
      <dgm:spPr/>
      <dgm:t>
        <a:bodyPr/>
        <a:lstStyle/>
        <a:p>
          <a:endParaRPr lang="es-CL"/>
        </a:p>
      </dgm:t>
    </dgm:pt>
    <dgm:pt modelId="{8D00A0B9-A63E-4867-93FC-190A9A146268}" type="pres">
      <dgm:prSet presAssocID="{95160EA6-30C4-4B5D-8EA2-75F076C9EB45}" presName="rootConnector" presStyleLbl="node2" presStyleIdx="0" presStyleCnt="3"/>
      <dgm:spPr/>
      <dgm:t>
        <a:bodyPr/>
        <a:lstStyle/>
        <a:p>
          <a:endParaRPr lang="es-CL"/>
        </a:p>
      </dgm:t>
    </dgm:pt>
    <dgm:pt modelId="{342BBB97-919D-40FD-AAC4-A1E28D3290B6}" type="pres">
      <dgm:prSet presAssocID="{95160EA6-30C4-4B5D-8EA2-75F076C9EB45}" presName="hierChild4" presStyleCnt="0"/>
      <dgm:spPr/>
    </dgm:pt>
    <dgm:pt modelId="{7CD673DA-72F7-4ABE-B92B-9759CBDAB6D0}" type="pres">
      <dgm:prSet presAssocID="{95160EA6-30C4-4B5D-8EA2-75F076C9EB45}" presName="hierChild5" presStyleCnt="0"/>
      <dgm:spPr/>
    </dgm:pt>
    <dgm:pt modelId="{C4D8BFF4-3E42-44CC-88A7-B740666F1C03}" type="pres">
      <dgm:prSet presAssocID="{94C62D5F-5C79-48B3-B337-7858882E7873}" presName="Name37" presStyleLbl="parChTrans1D2" presStyleIdx="1" presStyleCnt="3"/>
      <dgm:spPr/>
      <dgm:t>
        <a:bodyPr/>
        <a:lstStyle/>
        <a:p>
          <a:endParaRPr lang="es-CL"/>
        </a:p>
      </dgm:t>
    </dgm:pt>
    <dgm:pt modelId="{AB110887-4505-44EC-8725-2A6C9A1E749A}" type="pres">
      <dgm:prSet presAssocID="{D155B3B9-BAD5-4535-B5AF-A579B6E1CD00}" presName="hierRoot2" presStyleCnt="0">
        <dgm:presLayoutVars>
          <dgm:hierBranch val="init"/>
        </dgm:presLayoutVars>
      </dgm:prSet>
      <dgm:spPr/>
    </dgm:pt>
    <dgm:pt modelId="{FD3F8058-5F70-4A24-9B78-E04D7D634425}" type="pres">
      <dgm:prSet presAssocID="{D155B3B9-BAD5-4535-B5AF-A579B6E1CD00}" presName="rootComposite" presStyleCnt="0"/>
      <dgm:spPr/>
    </dgm:pt>
    <dgm:pt modelId="{C30D2655-9C65-4738-BDE9-B353AD058E81}" type="pres">
      <dgm:prSet presAssocID="{D155B3B9-BAD5-4535-B5AF-A579B6E1CD00}" presName="rootText" presStyleLbl="node2" presStyleIdx="1" presStyleCnt="3" custScaleY="75259">
        <dgm:presLayoutVars>
          <dgm:chPref val="3"/>
        </dgm:presLayoutVars>
      </dgm:prSet>
      <dgm:spPr/>
      <dgm:t>
        <a:bodyPr/>
        <a:lstStyle/>
        <a:p>
          <a:endParaRPr lang="es-CL"/>
        </a:p>
      </dgm:t>
    </dgm:pt>
    <dgm:pt modelId="{91DC658F-2AAE-4748-8EA6-FC642C7DFE11}" type="pres">
      <dgm:prSet presAssocID="{D155B3B9-BAD5-4535-B5AF-A579B6E1CD00}" presName="rootConnector" presStyleLbl="node2" presStyleIdx="1" presStyleCnt="3"/>
      <dgm:spPr/>
      <dgm:t>
        <a:bodyPr/>
        <a:lstStyle/>
        <a:p>
          <a:endParaRPr lang="es-CL"/>
        </a:p>
      </dgm:t>
    </dgm:pt>
    <dgm:pt modelId="{02D5DE6C-C085-4CC9-9940-68D043E4BBDF}" type="pres">
      <dgm:prSet presAssocID="{D155B3B9-BAD5-4535-B5AF-A579B6E1CD00}" presName="hierChild4" presStyleCnt="0"/>
      <dgm:spPr/>
    </dgm:pt>
    <dgm:pt modelId="{89207730-51AC-48B9-80F2-F6C4494A317C}" type="pres">
      <dgm:prSet presAssocID="{D155B3B9-BAD5-4535-B5AF-A579B6E1CD00}" presName="hierChild5" presStyleCnt="0"/>
      <dgm:spPr/>
    </dgm:pt>
    <dgm:pt modelId="{9D382638-CC81-46CB-9508-1D37C39114A5}" type="pres">
      <dgm:prSet presAssocID="{BFEC02D2-56E3-43EA-AE37-25FB517E423A}" presName="Name37" presStyleLbl="parChTrans1D2" presStyleIdx="2" presStyleCnt="3"/>
      <dgm:spPr/>
      <dgm:t>
        <a:bodyPr/>
        <a:lstStyle/>
        <a:p>
          <a:endParaRPr lang="es-CL"/>
        </a:p>
      </dgm:t>
    </dgm:pt>
    <dgm:pt modelId="{27098B3F-7EB0-4AB0-892A-1780EFE0CC31}" type="pres">
      <dgm:prSet presAssocID="{93C8A930-8C3B-4C0D-BB7C-F7F7FA6AB1DD}" presName="hierRoot2" presStyleCnt="0">
        <dgm:presLayoutVars>
          <dgm:hierBranch val="init"/>
        </dgm:presLayoutVars>
      </dgm:prSet>
      <dgm:spPr/>
    </dgm:pt>
    <dgm:pt modelId="{6034DAD6-670A-4F2F-8C93-ACCE9DE87D7E}" type="pres">
      <dgm:prSet presAssocID="{93C8A930-8C3B-4C0D-BB7C-F7F7FA6AB1DD}" presName="rootComposite" presStyleCnt="0"/>
      <dgm:spPr/>
    </dgm:pt>
    <dgm:pt modelId="{01BA9BEA-8C79-4D46-88D8-F69251C4BC03}" type="pres">
      <dgm:prSet presAssocID="{93C8A930-8C3B-4C0D-BB7C-F7F7FA6AB1DD}" presName="rootText" presStyleLbl="node2" presStyleIdx="2" presStyleCnt="3" custScaleY="75259">
        <dgm:presLayoutVars>
          <dgm:chPref val="3"/>
        </dgm:presLayoutVars>
      </dgm:prSet>
      <dgm:spPr/>
      <dgm:t>
        <a:bodyPr/>
        <a:lstStyle/>
        <a:p>
          <a:endParaRPr lang="es-CL"/>
        </a:p>
      </dgm:t>
    </dgm:pt>
    <dgm:pt modelId="{B3DF13E2-6D1A-47DF-BA31-9CFA2DA1C9F2}" type="pres">
      <dgm:prSet presAssocID="{93C8A930-8C3B-4C0D-BB7C-F7F7FA6AB1DD}" presName="rootConnector" presStyleLbl="node2" presStyleIdx="2" presStyleCnt="3"/>
      <dgm:spPr/>
      <dgm:t>
        <a:bodyPr/>
        <a:lstStyle/>
        <a:p>
          <a:endParaRPr lang="es-CL"/>
        </a:p>
      </dgm:t>
    </dgm:pt>
    <dgm:pt modelId="{0377B441-E964-411E-914B-C289F815DABC}" type="pres">
      <dgm:prSet presAssocID="{93C8A930-8C3B-4C0D-BB7C-F7F7FA6AB1DD}" presName="hierChild4" presStyleCnt="0"/>
      <dgm:spPr/>
    </dgm:pt>
    <dgm:pt modelId="{307637BF-B14E-4244-A0D4-E95D3699E7E9}" type="pres">
      <dgm:prSet presAssocID="{93C8A930-8C3B-4C0D-BB7C-F7F7FA6AB1DD}" presName="hierChild5" presStyleCnt="0"/>
      <dgm:spPr/>
    </dgm:pt>
    <dgm:pt modelId="{41CD3592-3EA0-44C5-B621-6539C09CB6E7}" type="pres">
      <dgm:prSet presAssocID="{17C96AAC-678E-4923-B83E-ABE52868D740}" presName="hierChild3" presStyleCnt="0"/>
      <dgm:spPr/>
    </dgm:pt>
  </dgm:ptLst>
  <dgm:cxnLst>
    <dgm:cxn modelId="{7A735F71-23EE-40C0-8F14-6FD1E81F5A96}" srcId="{17C96AAC-678E-4923-B83E-ABE52868D740}" destId="{D155B3B9-BAD5-4535-B5AF-A579B6E1CD00}" srcOrd="1" destOrd="0" parTransId="{94C62D5F-5C79-48B3-B337-7858882E7873}" sibTransId="{9F465C3A-FE23-4B74-92B1-6A02742C1E1C}"/>
    <dgm:cxn modelId="{C3A13DDD-A373-4390-9683-088E69EA6BEA}" type="presOf" srcId="{93C8A930-8C3B-4C0D-BB7C-F7F7FA6AB1DD}" destId="{01BA9BEA-8C79-4D46-88D8-F69251C4BC03}" srcOrd="0" destOrd="0" presId="urn:microsoft.com/office/officeart/2005/8/layout/orgChart1"/>
    <dgm:cxn modelId="{D93DE923-64A6-4125-B626-6287F625D5EC}" type="presOf" srcId="{17C96AAC-678E-4923-B83E-ABE52868D740}" destId="{D723040B-103B-432F-93B1-A26387DBFADB}" srcOrd="0" destOrd="0" presId="urn:microsoft.com/office/officeart/2005/8/layout/orgChart1"/>
    <dgm:cxn modelId="{17DA4783-099E-4BE4-9B1D-171998DB106D}" type="presOf" srcId="{94C62D5F-5C79-48B3-B337-7858882E7873}" destId="{C4D8BFF4-3E42-44CC-88A7-B740666F1C03}" srcOrd="0" destOrd="0" presId="urn:microsoft.com/office/officeart/2005/8/layout/orgChart1"/>
    <dgm:cxn modelId="{DA8FFA14-685A-4C90-89EF-088BEB9811C0}" type="presOf" srcId="{95160EA6-30C4-4B5D-8EA2-75F076C9EB45}" destId="{E3C241DB-E0BF-4FB8-A03F-F50BBAD26C26}" srcOrd="0" destOrd="0" presId="urn:microsoft.com/office/officeart/2005/8/layout/orgChart1"/>
    <dgm:cxn modelId="{129B279A-A989-492A-838D-6CD65B2DAB7A}" type="presOf" srcId="{D155B3B9-BAD5-4535-B5AF-A579B6E1CD00}" destId="{91DC658F-2AAE-4748-8EA6-FC642C7DFE11}" srcOrd="1" destOrd="0" presId="urn:microsoft.com/office/officeart/2005/8/layout/orgChart1"/>
    <dgm:cxn modelId="{929D0FC5-8225-41A1-8DEC-C1BB301D0FD5}" type="presOf" srcId="{17C96AAC-678E-4923-B83E-ABE52868D740}" destId="{DBA89729-2A4C-4A2B-AFA5-B248622CD541}" srcOrd="1" destOrd="0" presId="urn:microsoft.com/office/officeart/2005/8/layout/orgChart1"/>
    <dgm:cxn modelId="{354A7730-F2DE-413F-8DE5-AF677BD42421}" type="presOf" srcId="{69D00C9E-2DAC-41E5-8C38-22E716B23630}" destId="{93CB2AE0-DC2A-47AA-BE48-43B7365B812B}" srcOrd="0" destOrd="0" presId="urn:microsoft.com/office/officeart/2005/8/layout/orgChart1"/>
    <dgm:cxn modelId="{F9C2D397-7103-4F57-BF70-965938BFEBC7}" srcId="{17C96AAC-678E-4923-B83E-ABE52868D740}" destId="{95160EA6-30C4-4B5D-8EA2-75F076C9EB45}" srcOrd="0" destOrd="0" parTransId="{34CD2335-2D29-42F6-BC91-1472F71BC07D}" sibTransId="{A0BCBCBE-527E-4400-BDA8-CB3A4C78A0C9}"/>
    <dgm:cxn modelId="{85144554-764F-44C0-BE09-C258C5C4294B}" type="presOf" srcId="{BFEC02D2-56E3-43EA-AE37-25FB517E423A}" destId="{9D382638-CC81-46CB-9508-1D37C39114A5}" srcOrd="0" destOrd="0" presId="urn:microsoft.com/office/officeart/2005/8/layout/orgChart1"/>
    <dgm:cxn modelId="{8C0E305D-5C67-4F70-86D0-F3207ED86A1B}" type="presOf" srcId="{93C8A930-8C3B-4C0D-BB7C-F7F7FA6AB1DD}" destId="{B3DF13E2-6D1A-47DF-BA31-9CFA2DA1C9F2}" srcOrd="1" destOrd="0" presId="urn:microsoft.com/office/officeart/2005/8/layout/orgChart1"/>
    <dgm:cxn modelId="{6FBFD0F0-F539-44CF-9E77-A8ABB3872C8B}" srcId="{69D00C9E-2DAC-41E5-8C38-22E716B23630}" destId="{17C96AAC-678E-4923-B83E-ABE52868D740}" srcOrd="0" destOrd="0" parTransId="{71C15DA3-F165-40AC-9EDA-F2D52703FDEB}" sibTransId="{E15C9706-754D-47E4-A930-BC478B3248B7}"/>
    <dgm:cxn modelId="{688F4C79-3BFA-4B9E-A6E2-9A96A3E2C6B0}" type="presOf" srcId="{D155B3B9-BAD5-4535-B5AF-A579B6E1CD00}" destId="{C30D2655-9C65-4738-BDE9-B353AD058E81}" srcOrd="0" destOrd="0" presId="urn:microsoft.com/office/officeart/2005/8/layout/orgChart1"/>
    <dgm:cxn modelId="{216A9EF2-A775-4314-9C30-D8EADBBD350E}" type="presOf" srcId="{34CD2335-2D29-42F6-BC91-1472F71BC07D}" destId="{B0F7E355-88AC-4B5D-B02C-B5E17B7526E1}" srcOrd="0" destOrd="0" presId="urn:microsoft.com/office/officeart/2005/8/layout/orgChart1"/>
    <dgm:cxn modelId="{3F90E601-ACC6-4DC6-B129-4005B9AD688C}" type="presOf" srcId="{95160EA6-30C4-4B5D-8EA2-75F076C9EB45}" destId="{8D00A0B9-A63E-4867-93FC-190A9A146268}" srcOrd="1" destOrd="0" presId="urn:microsoft.com/office/officeart/2005/8/layout/orgChart1"/>
    <dgm:cxn modelId="{E7897A77-8834-4BFD-A1D3-B7C2F4EC18E4}" srcId="{17C96AAC-678E-4923-B83E-ABE52868D740}" destId="{93C8A930-8C3B-4C0D-BB7C-F7F7FA6AB1DD}" srcOrd="2" destOrd="0" parTransId="{BFEC02D2-56E3-43EA-AE37-25FB517E423A}" sibTransId="{03B98A8F-238F-4F23-B23A-DCEE644C08FA}"/>
    <dgm:cxn modelId="{4073D0DD-46C1-411C-A711-E77B345B3E06}" type="presParOf" srcId="{93CB2AE0-DC2A-47AA-BE48-43B7365B812B}" destId="{C5EED5E6-9743-4798-8685-D73C8BE96BEF}" srcOrd="0" destOrd="0" presId="urn:microsoft.com/office/officeart/2005/8/layout/orgChart1"/>
    <dgm:cxn modelId="{FB329334-FB14-4B47-BB17-E4931C148BD0}" type="presParOf" srcId="{C5EED5E6-9743-4798-8685-D73C8BE96BEF}" destId="{38BA8C7C-B323-4D41-B63B-ACC0639EAB66}" srcOrd="0" destOrd="0" presId="urn:microsoft.com/office/officeart/2005/8/layout/orgChart1"/>
    <dgm:cxn modelId="{7B920E3D-11BF-4B69-ABA1-F0485372E737}" type="presParOf" srcId="{38BA8C7C-B323-4D41-B63B-ACC0639EAB66}" destId="{D723040B-103B-432F-93B1-A26387DBFADB}" srcOrd="0" destOrd="0" presId="urn:microsoft.com/office/officeart/2005/8/layout/orgChart1"/>
    <dgm:cxn modelId="{6439BDE4-B15C-4653-AA3A-2C00E2EB4D4B}" type="presParOf" srcId="{38BA8C7C-B323-4D41-B63B-ACC0639EAB66}" destId="{DBA89729-2A4C-4A2B-AFA5-B248622CD541}" srcOrd="1" destOrd="0" presId="urn:microsoft.com/office/officeart/2005/8/layout/orgChart1"/>
    <dgm:cxn modelId="{D4FD71D9-43C3-48BC-9030-EC6797E4BAA7}" type="presParOf" srcId="{C5EED5E6-9743-4798-8685-D73C8BE96BEF}" destId="{DA092762-AE5D-459B-B79C-A71CE926368D}" srcOrd="1" destOrd="0" presId="urn:microsoft.com/office/officeart/2005/8/layout/orgChart1"/>
    <dgm:cxn modelId="{C095C3EF-AC0A-45E3-AD50-BD8A2CA0BDC4}" type="presParOf" srcId="{DA092762-AE5D-459B-B79C-A71CE926368D}" destId="{B0F7E355-88AC-4B5D-B02C-B5E17B7526E1}" srcOrd="0" destOrd="0" presId="urn:microsoft.com/office/officeart/2005/8/layout/orgChart1"/>
    <dgm:cxn modelId="{80DD2496-F4A8-4E89-9F70-859FE8575F4B}" type="presParOf" srcId="{DA092762-AE5D-459B-B79C-A71CE926368D}" destId="{A122D243-1183-4385-8AF4-D1F16422CF7C}" srcOrd="1" destOrd="0" presId="urn:microsoft.com/office/officeart/2005/8/layout/orgChart1"/>
    <dgm:cxn modelId="{BE333075-0219-403B-A601-F31EC6670FE5}" type="presParOf" srcId="{A122D243-1183-4385-8AF4-D1F16422CF7C}" destId="{37E35026-2A72-42BE-8693-9EC8AD695873}" srcOrd="0" destOrd="0" presId="urn:microsoft.com/office/officeart/2005/8/layout/orgChart1"/>
    <dgm:cxn modelId="{ADD2BCA5-E7B7-4CED-80AB-F339258AE67E}" type="presParOf" srcId="{37E35026-2A72-42BE-8693-9EC8AD695873}" destId="{E3C241DB-E0BF-4FB8-A03F-F50BBAD26C26}" srcOrd="0" destOrd="0" presId="urn:microsoft.com/office/officeart/2005/8/layout/orgChart1"/>
    <dgm:cxn modelId="{F10AA63E-B496-4C4D-BE40-3FA297F75E36}" type="presParOf" srcId="{37E35026-2A72-42BE-8693-9EC8AD695873}" destId="{8D00A0B9-A63E-4867-93FC-190A9A146268}" srcOrd="1" destOrd="0" presId="urn:microsoft.com/office/officeart/2005/8/layout/orgChart1"/>
    <dgm:cxn modelId="{682D8989-2FF0-43BF-B979-319059D794F4}" type="presParOf" srcId="{A122D243-1183-4385-8AF4-D1F16422CF7C}" destId="{342BBB97-919D-40FD-AAC4-A1E28D3290B6}" srcOrd="1" destOrd="0" presId="urn:microsoft.com/office/officeart/2005/8/layout/orgChart1"/>
    <dgm:cxn modelId="{A8435A81-7B7D-4691-99AC-F8A00151B4C6}" type="presParOf" srcId="{A122D243-1183-4385-8AF4-D1F16422CF7C}" destId="{7CD673DA-72F7-4ABE-B92B-9759CBDAB6D0}" srcOrd="2" destOrd="0" presId="urn:microsoft.com/office/officeart/2005/8/layout/orgChart1"/>
    <dgm:cxn modelId="{BBCECA24-24BF-4759-9689-6CA9B0F3ED43}" type="presParOf" srcId="{DA092762-AE5D-459B-B79C-A71CE926368D}" destId="{C4D8BFF4-3E42-44CC-88A7-B740666F1C03}" srcOrd="2" destOrd="0" presId="urn:microsoft.com/office/officeart/2005/8/layout/orgChart1"/>
    <dgm:cxn modelId="{40F18A27-CE9B-4DA1-AF6F-DEA8598F496F}" type="presParOf" srcId="{DA092762-AE5D-459B-B79C-A71CE926368D}" destId="{AB110887-4505-44EC-8725-2A6C9A1E749A}" srcOrd="3" destOrd="0" presId="urn:microsoft.com/office/officeart/2005/8/layout/orgChart1"/>
    <dgm:cxn modelId="{5C959D6A-1BA9-4158-B50B-EDB11E6E06F7}" type="presParOf" srcId="{AB110887-4505-44EC-8725-2A6C9A1E749A}" destId="{FD3F8058-5F70-4A24-9B78-E04D7D634425}" srcOrd="0" destOrd="0" presId="urn:microsoft.com/office/officeart/2005/8/layout/orgChart1"/>
    <dgm:cxn modelId="{0FF05148-D386-4547-B8D3-A6B793A94CC1}" type="presParOf" srcId="{FD3F8058-5F70-4A24-9B78-E04D7D634425}" destId="{C30D2655-9C65-4738-BDE9-B353AD058E81}" srcOrd="0" destOrd="0" presId="urn:microsoft.com/office/officeart/2005/8/layout/orgChart1"/>
    <dgm:cxn modelId="{E451C657-08EF-4C99-B5EE-CF6047BBC226}" type="presParOf" srcId="{FD3F8058-5F70-4A24-9B78-E04D7D634425}" destId="{91DC658F-2AAE-4748-8EA6-FC642C7DFE11}" srcOrd="1" destOrd="0" presId="urn:microsoft.com/office/officeart/2005/8/layout/orgChart1"/>
    <dgm:cxn modelId="{C4962BD3-C191-4050-A494-447EA6A00BDD}" type="presParOf" srcId="{AB110887-4505-44EC-8725-2A6C9A1E749A}" destId="{02D5DE6C-C085-4CC9-9940-68D043E4BBDF}" srcOrd="1" destOrd="0" presId="urn:microsoft.com/office/officeart/2005/8/layout/orgChart1"/>
    <dgm:cxn modelId="{355DBF1A-B6C3-477D-BCE1-0008A39AC87A}" type="presParOf" srcId="{AB110887-4505-44EC-8725-2A6C9A1E749A}" destId="{89207730-51AC-48B9-80F2-F6C4494A317C}" srcOrd="2" destOrd="0" presId="urn:microsoft.com/office/officeart/2005/8/layout/orgChart1"/>
    <dgm:cxn modelId="{03435E2E-C936-455F-A0FC-E20AB48C575D}" type="presParOf" srcId="{DA092762-AE5D-459B-B79C-A71CE926368D}" destId="{9D382638-CC81-46CB-9508-1D37C39114A5}" srcOrd="4" destOrd="0" presId="urn:microsoft.com/office/officeart/2005/8/layout/orgChart1"/>
    <dgm:cxn modelId="{C086D9C6-459E-4F1F-AD30-2F9E48FADF6B}" type="presParOf" srcId="{DA092762-AE5D-459B-B79C-A71CE926368D}" destId="{27098B3F-7EB0-4AB0-892A-1780EFE0CC31}" srcOrd="5" destOrd="0" presId="urn:microsoft.com/office/officeart/2005/8/layout/orgChart1"/>
    <dgm:cxn modelId="{BAFC15B5-146B-4A06-A7B6-7DF555990700}" type="presParOf" srcId="{27098B3F-7EB0-4AB0-892A-1780EFE0CC31}" destId="{6034DAD6-670A-4F2F-8C93-ACCE9DE87D7E}" srcOrd="0" destOrd="0" presId="urn:microsoft.com/office/officeart/2005/8/layout/orgChart1"/>
    <dgm:cxn modelId="{EF92BDB3-B70D-4BFC-91FE-B492D774D975}" type="presParOf" srcId="{6034DAD6-670A-4F2F-8C93-ACCE9DE87D7E}" destId="{01BA9BEA-8C79-4D46-88D8-F69251C4BC03}" srcOrd="0" destOrd="0" presId="urn:microsoft.com/office/officeart/2005/8/layout/orgChart1"/>
    <dgm:cxn modelId="{56A30B19-EF89-4953-A407-F3A2AD3EFE13}" type="presParOf" srcId="{6034DAD6-670A-4F2F-8C93-ACCE9DE87D7E}" destId="{B3DF13E2-6D1A-47DF-BA31-9CFA2DA1C9F2}" srcOrd="1" destOrd="0" presId="urn:microsoft.com/office/officeart/2005/8/layout/orgChart1"/>
    <dgm:cxn modelId="{6DA38F3A-2C6E-485D-A426-04C740345539}" type="presParOf" srcId="{27098B3F-7EB0-4AB0-892A-1780EFE0CC31}" destId="{0377B441-E964-411E-914B-C289F815DABC}" srcOrd="1" destOrd="0" presId="urn:microsoft.com/office/officeart/2005/8/layout/orgChart1"/>
    <dgm:cxn modelId="{B604281C-3E01-4A1D-8E63-773549123F53}" type="presParOf" srcId="{27098B3F-7EB0-4AB0-892A-1780EFE0CC31}" destId="{307637BF-B14E-4244-A0D4-E95D3699E7E9}" srcOrd="2" destOrd="0" presId="urn:microsoft.com/office/officeart/2005/8/layout/orgChart1"/>
    <dgm:cxn modelId="{6731E04C-33E5-4F56-9CF0-75ECC4A1FF31}" type="presParOf" srcId="{C5EED5E6-9743-4798-8685-D73C8BE96BEF}" destId="{41CD3592-3EA0-44C5-B621-6539C09CB6E7}"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accent1_2" csCatId="accent1" phldr="1"/>
      <dgm:spPr/>
    </dgm:pt>
    <dgm:pt modelId="{C23A24CB-E7C9-4F73-A75B-7279F6A83A0A}">
      <dgm:prSet phldrT="[Texto]" custT="1"/>
      <dgm:spPr>
        <a:solidFill>
          <a:schemeClr val="accent3"/>
        </a:solidFill>
      </dgm:spPr>
      <dgm:t>
        <a:bodyPr/>
        <a:lstStyle/>
        <a:p>
          <a:r>
            <a:rPr lang="es-CL" sz="3600" dirty="0" smtClean="0"/>
            <a:t>Solución 1</a:t>
          </a:r>
          <a:endParaRPr lang="es-CL" sz="3600"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1">
        <dgm:presLayoutVars>
          <dgm:bulletEnabled val="1"/>
        </dgm:presLayoutVars>
      </dgm:prSet>
      <dgm:spPr/>
      <dgm:t>
        <a:bodyPr/>
        <a:lstStyle/>
        <a:p>
          <a:endParaRPr lang="es-CL"/>
        </a:p>
      </dgm:t>
    </dgm:pt>
  </dgm:ptLst>
  <dgm:cxnLst>
    <dgm:cxn modelId="{314EF96E-769D-4A04-BCD9-0CF99EF331A2}" type="presOf" srcId="{771AE2F5-DD1C-4D0F-990C-28E5F03825D5}" destId="{F7CA676B-302A-4A22-BDD3-FC192214CB8F}" srcOrd="0" destOrd="0" presId="urn:microsoft.com/office/officeart/2005/8/layout/process1"/>
    <dgm:cxn modelId="{E7C49994-9936-4D2A-BB1C-36925ECEDC91}" srcId="{771AE2F5-DD1C-4D0F-990C-28E5F03825D5}" destId="{C23A24CB-E7C9-4F73-A75B-7279F6A83A0A}" srcOrd="0" destOrd="0" parTransId="{24CAE86D-8035-4741-91E0-24E1F0B890DD}" sibTransId="{D1C98AA4-A7DC-4E26-A64D-ABB2271E6AE2}"/>
    <dgm:cxn modelId="{2A677E8F-E4A4-49EC-8BA4-D844A99B181F}" type="presOf" srcId="{C23A24CB-E7C9-4F73-A75B-7279F6A83A0A}" destId="{FFB182DE-72C2-4915-9AF5-8DD7F536E155}" srcOrd="0" destOrd="0" presId="urn:microsoft.com/office/officeart/2005/8/layout/process1"/>
    <dgm:cxn modelId="{A2EC47C6-80EF-45AE-8894-FFDD6DC6EE9C}" type="presParOf" srcId="{F7CA676B-302A-4A22-BDD3-FC192214CB8F}" destId="{FFB182DE-72C2-4915-9AF5-8DD7F536E155}" srcOrd="0" destOrd="0" presId="urn:microsoft.com/office/officeart/2005/8/layout/process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9D00C9E-2DAC-41E5-8C38-22E716B2363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L"/>
        </a:p>
      </dgm:t>
    </dgm:pt>
    <dgm:pt modelId="{17C96AAC-678E-4923-B83E-ABE52868D740}">
      <dgm:prSet phldrT="[Texto]" custT="1"/>
      <dgm:spPr/>
      <dgm:t>
        <a:bodyPr/>
        <a:lstStyle/>
        <a:p>
          <a:r>
            <a:rPr lang="es-CL" sz="3200" dirty="0" smtClean="0"/>
            <a:t>Alto consumo de drogas de los jóvenes de la comunidad</a:t>
          </a:r>
          <a:endParaRPr lang="es-CL" sz="3200" dirty="0"/>
        </a:p>
      </dgm:t>
    </dgm:pt>
    <dgm:pt modelId="{71C15DA3-F165-40AC-9EDA-F2D52703FDEB}" type="parTrans" cxnId="{6FBFD0F0-F539-44CF-9E77-A8ABB3872C8B}">
      <dgm:prSet/>
      <dgm:spPr/>
      <dgm:t>
        <a:bodyPr/>
        <a:lstStyle/>
        <a:p>
          <a:endParaRPr lang="es-CL"/>
        </a:p>
      </dgm:t>
    </dgm:pt>
    <dgm:pt modelId="{E15C9706-754D-47E4-A930-BC478B3248B7}" type="sibTrans" cxnId="{6FBFD0F0-F539-44CF-9E77-A8ABB3872C8B}">
      <dgm:prSet/>
      <dgm:spPr/>
      <dgm:t>
        <a:bodyPr/>
        <a:lstStyle/>
        <a:p>
          <a:endParaRPr lang="es-CL"/>
        </a:p>
      </dgm:t>
    </dgm:pt>
    <dgm:pt modelId="{95160EA6-30C4-4B5D-8EA2-75F076C9EB45}">
      <dgm:prSet phldrT="[Texto]" custT="1"/>
      <dgm:spPr/>
      <dgm:t>
        <a:bodyPr/>
        <a:lstStyle/>
        <a:p>
          <a:r>
            <a:rPr lang="es-CL" sz="2400" dirty="0" smtClean="0"/>
            <a:t>Problemas educativos </a:t>
          </a:r>
          <a:endParaRPr lang="es-CL" sz="2400" dirty="0"/>
        </a:p>
      </dgm:t>
    </dgm:pt>
    <dgm:pt modelId="{34CD2335-2D29-42F6-BC91-1472F71BC07D}" type="parTrans" cxnId="{F9C2D397-7103-4F57-BF70-965938BFEBC7}">
      <dgm:prSet/>
      <dgm:spPr/>
      <dgm:t>
        <a:bodyPr/>
        <a:lstStyle/>
        <a:p>
          <a:endParaRPr lang="es-CL"/>
        </a:p>
      </dgm:t>
    </dgm:pt>
    <dgm:pt modelId="{A0BCBCBE-527E-4400-BDA8-CB3A4C78A0C9}" type="sibTrans" cxnId="{F9C2D397-7103-4F57-BF70-965938BFEBC7}">
      <dgm:prSet/>
      <dgm:spPr/>
      <dgm:t>
        <a:bodyPr/>
        <a:lstStyle/>
        <a:p>
          <a:endParaRPr lang="es-CL"/>
        </a:p>
      </dgm:t>
    </dgm:pt>
    <dgm:pt modelId="{D155B3B9-BAD5-4535-B5AF-A579B6E1CD00}">
      <dgm:prSet phldrT="[Texto]" custT="1"/>
      <dgm:spPr/>
      <dgm:t>
        <a:bodyPr/>
        <a:lstStyle/>
        <a:p>
          <a:r>
            <a:rPr lang="es-CL" sz="2400" dirty="0" smtClean="0"/>
            <a:t>Dificultades en el entorno comunitario</a:t>
          </a:r>
          <a:endParaRPr lang="es-CL" sz="2400" dirty="0"/>
        </a:p>
      </dgm:t>
    </dgm:pt>
    <dgm:pt modelId="{94C62D5F-5C79-48B3-B337-7858882E7873}" type="parTrans" cxnId="{7A735F71-23EE-40C0-8F14-6FD1E81F5A96}">
      <dgm:prSet/>
      <dgm:spPr/>
      <dgm:t>
        <a:bodyPr/>
        <a:lstStyle/>
        <a:p>
          <a:endParaRPr lang="es-CL"/>
        </a:p>
      </dgm:t>
    </dgm:pt>
    <dgm:pt modelId="{9F465C3A-FE23-4B74-92B1-6A02742C1E1C}" type="sibTrans" cxnId="{7A735F71-23EE-40C0-8F14-6FD1E81F5A96}">
      <dgm:prSet/>
      <dgm:spPr/>
      <dgm:t>
        <a:bodyPr/>
        <a:lstStyle/>
        <a:p>
          <a:endParaRPr lang="es-CL"/>
        </a:p>
      </dgm:t>
    </dgm:pt>
    <dgm:pt modelId="{93C8A930-8C3B-4C0D-BB7C-F7F7FA6AB1DD}">
      <dgm:prSet phldrT="[Texto]" custT="1"/>
      <dgm:spPr/>
      <dgm:t>
        <a:bodyPr/>
        <a:lstStyle/>
        <a:p>
          <a:r>
            <a:rPr lang="es-CL" sz="2400" dirty="0" smtClean="0"/>
            <a:t>Espacios públicos precarios</a:t>
          </a:r>
          <a:endParaRPr lang="es-CL" sz="2400" dirty="0"/>
        </a:p>
      </dgm:t>
    </dgm:pt>
    <dgm:pt modelId="{BFEC02D2-56E3-43EA-AE37-25FB517E423A}" type="parTrans" cxnId="{E7897A77-8834-4BFD-A1D3-B7C2F4EC18E4}">
      <dgm:prSet/>
      <dgm:spPr/>
      <dgm:t>
        <a:bodyPr/>
        <a:lstStyle/>
        <a:p>
          <a:endParaRPr lang="es-CL"/>
        </a:p>
      </dgm:t>
    </dgm:pt>
    <dgm:pt modelId="{03B98A8F-238F-4F23-B23A-DCEE644C08FA}" type="sibTrans" cxnId="{E7897A77-8834-4BFD-A1D3-B7C2F4EC18E4}">
      <dgm:prSet/>
      <dgm:spPr/>
      <dgm:t>
        <a:bodyPr/>
        <a:lstStyle/>
        <a:p>
          <a:endParaRPr lang="es-CL"/>
        </a:p>
      </dgm:t>
    </dgm:pt>
    <dgm:pt modelId="{93CB2AE0-DC2A-47AA-BE48-43B7365B812B}" type="pres">
      <dgm:prSet presAssocID="{69D00C9E-2DAC-41E5-8C38-22E716B23630}" presName="hierChild1" presStyleCnt="0">
        <dgm:presLayoutVars>
          <dgm:orgChart val="1"/>
          <dgm:chPref val="1"/>
          <dgm:dir/>
          <dgm:animOne val="branch"/>
          <dgm:animLvl val="lvl"/>
          <dgm:resizeHandles/>
        </dgm:presLayoutVars>
      </dgm:prSet>
      <dgm:spPr/>
      <dgm:t>
        <a:bodyPr/>
        <a:lstStyle/>
        <a:p>
          <a:endParaRPr lang="es-CL"/>
        </a:p>
      </dgm:t>
    </dgm:pt>
    <dgm:pt modelId="{C5EED5E6-9743-4798-8685-D73C8BE96BEF}" type="pres">
      <dgm:prSet presAssocID="{17C96AAC-678E-4923-B83E-ABE52868D740}" presName="hierRoot1" presStyleCnt="0">
        <dgm:presLayoutVars>
          <dgm:hierBranch val="init"/>
        </dgm:presLayoutVars>
      </dgm:prSet>
      <dgm:spPr/>
    </dgm:pt>
    <dgm:pt modelId="{38BA8C7C-B323-4D41-B63B-ACC0639EAB66}" type="pres">
      <dgm:prSet presAssocID="{17C96AAC-678E-4923-B83E-ABE52868D740}" presName="rootComposite1" presStyleCnt="0"/>
      <dgm:spPr/>
    </dgm:pt>
    <dgm:pt modelId="{D723040B-103B-432F-93B1-A26387DBFADB}" type="pres">
      <dgm:prSet presAssocID="{17C96AAC-678E-4923-B83E-ABE52868D740}" presName="rootText1" presStyleLbl="node0" presStyleIdx="0" presStyleCnt="1" custScaleX="217582" custScaleY="117831">
        <dgm:presLayoutVars>
          <dgm:chPref val="3"/>
        </dgm:presLayoutVars>
      </dgm:prSet>
      <dgm:spPr/>
      <dgm:t>
        <a:bodyPr/>
        <a:lstStyle/>
        <a:p>
          <a:endParaRPr lang="es-CL"/>
        </a:p>
      </dgm:t>
    </dgm:pt>
    <dgm:pt modelId="{DBA89729-2A4C-4A2B-AFA5-B248622CD541}" type="pres">
      <dgm:prSet presAssocID="{17C96AAC-678E-4923-B83E-ABE52868D740}" presName="rootConnector1" presStyleLbl="node1" presStyleIdx="0" presStyleCnt="0"/>
      <dgm:spPr/>
      <dgm:t>
        <a:bodyPr/>
        <a:lstStyle/>
        <a:p>
          <a:endParaRPr lang="es-CL"/>
        </a:p>
      </dgm:t>
    </dgm:pt>
    <dgm:pt modelId="{DA092762-AE5D-459B-B79C-A71CE926368D}" type="pres">
      <dgm:prSet presAssocID="{17C96AAC-678E-4923-B83E-ABE52868D740}" presName="hierChild2" presStyleCnt="0"/>
      <dgm:spPr/>
    </dgm:pt>
    <dgm:pt modelId="{B0F7E355-88AC-4B5D-B02C-B5E17B7526E1}" type="pres">
      <dgm:prSet presAssocID="{34CD2335-2D29-42F6-BC91-1472F71BC07D}" presName="Name37" presStyleLbl="parChTrans1D2" presStyleIdx="0" presStyleCnt="3"/>
      <dgm:spPr/>
      <dgm:t>
        <a:bodyPr/>
        <a:lstStyle/>
        <a:p>
          <a:endParaRPr lang="es-CL"/>
        </a:p>
      </dgm:t>
    </dgm:pt>
    <dgm:pt modelId="{A122D243-1183-4385-8AF4-D1F16422CF7C}" type="pres">
      <dgm:prSet presAssocID="{95160EA6-30C4-4B5D-8EA2-75F076C9EB45}" presName="hierRoot2" presStyleCnt="0">
        <dgm:presLayoutVars>
          <dgm:hierBranch val="init"/>
        </dgm:presLayoutVars>
      </dgm:prSet>
      <dgm:spPr/>
    </dgm:pt>
    <dgm:pt modelId="{37E35026-2A72-42BE-8693-9EC8AD695873}" type="pres">
      <dgm:prSet presAssocID="{95160EA6-30C4-4B5D-8EA2-75F076C9EB45}" presName="rootComposite" presStyleCnt="0"/>
      <dgm:spPr/>
    </dgm:pt>
    <dgm:pt modelId="{E3C241DB-E0BF-4FB8-A03F-F50BBAD26C26}" type="pres">
      <dgm:prSet presAssocID="{95160EA6-30C4-4B5D-8EA2-75F076C9EB45}" presName="rootText" presStyleLbl="node2" presStyleIdx="0" presStyleCnt="3" custScaleX="102112">
        <dgm:presLayoutVars>
          <dgm:chPref val="3"/>
        </dgm:presLayoutVars>
      </dgm:prSet>
      <dgm:spPr/>
      <dgm:t>
        <a:bodyPr/>
        <a:lstStyle/>
        <a:p>
          <a:endParaRPr lang="es-CL"/>
        </a:p>
      </dgm:t>
    </dgm:pt>
    <dgm:pt modelId="{8D00A0B9-A63E-4867-93FC-190A9A146268}" type="pres">
      <dgm:prSet presAssocID="{95160EA6-30C4-4B5D-8EA2-75F076C9EB45}" presName="rootConnector" presStyleLbl="node2" presStyleIdx="0" presStyleCnt="3"/>
      <dgm:spPr/>
      <dgm:t>
        <a:bodyPr/>
        <a:lstStyle/>
        <a:p>
          <a:endParaRPr lang="es-CL"/>
        </a:p>
      </dgm:t>
    </dgm:pt>
    <dgm:pt modelId="{342BBB97-919D-40FD-AAC4-A1E28D3290B6}" type="pres">
      <dgm:prSet presAssocID="{95160EA6-30C4-4B5D-8EA2-75F076C9EB45}" presName="hierChild4" presStyleCnt="0"/>
      <dgm:spPr/>
    </dgm:pt>
    <dgm:pt modelId="{7CD673DA-72F7-4ABE-B92B-9759CBDAB6D0}" type="pres">
      <dgm:prSet presAssocID="{95160EA6-30C4-4B5D-8EA2-75F076C9EB45}" presName="hierChild5" presStyleCnt="0"/>
      <dgm:spPr/>
    </dgm:pt>
    <dgm:pt modelId="{C4D8BFF4-3E42-44CC-88A7-B740666F1C03}" type="pres">
      <dgm:prSet presAssocID="{94C62D5F-5C79-48B3-B337-7858882E7873}" presName="Name37" presStyleLbl="parChTrans1D2" presStyleIdx="1" presStyleCnt="3"/>
      <dgm:spPr/>
      <dgm:t>
        <a:bodyPr/>
        <a:lstStyle/>
        <a:p>
          <a:endParaRPr lang="es-CL"/>
        </a:p>
      </dgm:t>
    </dgm:pt>
    <dgm:pt modelId="{AB110887-4505-44EC-8725-2A6C9A1E749A}" type="pres">
      <dgm:prSet presAssocID="{D155B3B9-BAD5-4535-B5AF-A579B6E1CD00}" presName="hierRoot2" presStyleCnt="0">
        <dgm:presLayoutVars>
          <dgm:hierBranch val="init"/>
        </dgm:presLayoutVars>
      </dgm:prSet>
      <dgm:spPr/>
    </dgm:pt>
    <dgm:pt modelId="{FD3F8058-5F70-4A24-9B78-E04D7D634425}" type="pres">
      <dgm:prSet presAssocID="{D155B3B9-BAD5-4535-B5AF-A579B6E1CD00}" presName="rootComposite" presStyleCnt="0"/>
      <dgm:spPr/>
    </dgm:pt>
    <dgm:pt modelId="{C30D2655-9C65-4738-BDE9-B353AD058E81}" type="pres">
      <dgm:prSet presAssocID="{D155B3B9-BAD5-4535-B5AF-A579B6E1CD00}" presName="rootText" presStyleLbl="node2" presStyleIdx="1" presStyleCnt="3" custScaleX="109053">
        <dgm:presLayoutVars>
          <dgm:chPref val="3"/>
        </dgm:presLayoutVars>
      </dgm:prSet>
      <dgm:spPr/>
      <dgm:t>
        <a:bodyPr/>
        <a:lstStyle/>
        <a:p>
          <a:endParaRPr lang="es-CL"/>
        </a:p>
      </dgm:t>
    </dgm:pt>
    <dgm:pt modelId="{91DC658F-2AAE-4748-8EA6-FC642C7DFE11}" type="pres">
      <dgm:prSet presAssocID="{D155B3B9-BAD5-4535-B5AF-A579B6E1CD00}" presName="rootConnector" presStyleLbl="node2" presStyleIdx="1" presStyleCnt="3"/>
      <dgm:spPr/>
      <dgm:t>
        <a:bodyPr/>
        <a:lstStyle/>
        <a:p>
          <a:endParaRPr lang="es-CL"/>
        </a:p>
      </dgm:t>
    </dgm:pt>
    <dgm:pt modelId="{02D5DE6C-C085-4CC9-9940-68D043E4BBDF}" type="pres">
      <dgm:prSet presAssocID="{D155B3B9-BAD5-4535-B5AF-A579B6E1CD00}" presName="hierChild4" presStyleCnt="0"/>
      <dgm:spPr/>
    </dgm:pt>
    <dgm:pt modelId="{89207730-51AC-48B9-80F2-F6C4494A317C}" type="pres">
      <dgm:prSet presAssocID="{D155B3B9-BAD5-4535-B5AF-A579B6E1CD00}" presName="hierChild5" presStyleCnt="0"/>
      <dgm:spPr/>
    </dgm:pt>
    <dgm:pt modelId="{9D382638-CC81-46CB-9508-1D37C39114A5}" type="pres">
      <dgm:prSet presAssocID="{BFEC02D2-56E3-43EA-AE37-25FB517E423A}" presName="Name37" presStyleLbl="parChTrans1D2" presStyleIdx="2" presStyleCnt="3"/>
      <dgm:spPr/>
      <dgm:t>
        <a:bodyPr/>
        <a:lstStyle/>
        <a:p>
          <a:endParaRPr lang="es-CL"/>
        </a:p>
      </dgm:t>
    </dgm:pt>
    <dgm:pt modelId="{27098B3F-7EB0-4AB0-892A-1780EFE0CC31}" type="pres">
      <dgm:prSet presAssocID="{93C8A930-8C3B-4C0D-BB7C-F7F7FA6AB1DD}" presName="hierRoot2" presStyleCnt="0">
        <dgm:presLayoutVars>
          <dgm:hierBranch val="init"/>
        </dgm:presLayoutVars>
      </dgm:prSet>
      <dgm:spPr/>
    </dgm:pt>
    <dgm:pt modelId="{6034DAD6-670A-4F2F-8C93-ACCE9DE87D7E}" type="pres">
      <dgm:prSet presAssocID="{93C8A930-8C3B-4C0D-BB7C-F7F7FA6AB1DD}" presName="rootComposite" presStyleCnt="0"/>
      <dgm:spPr/>
    </dgm:pt>
    <dgm:pt modelId="{01BA9BEA-8C79-4D46-88D8-F69251C4BC03}" type="pres">
      <dgm:prSet presAssocID="{93C8A930-8C3B-4C0D-BB7C-F7F7FA6AB1DD}" presName="rootText" presStyleLbl="node2" presStyleIdx="2" presStyleCnt="3">
        <dgm:presLayoutVars>
          <dgm:chPref val="3"/>
        </dgm:presLayoutVars>
      </dgm:prSet>
      <dgm:spPr/>
      <dgm:t>
        <a:bodyPr/>
        <a:lstStyle/>
        <a:p>
          <a:endParaRPr lang="es-CL"/>
        </a:p>
      </dgm:t>
    </dgm:pt>
    <dgm:pt modelId="{B3DF13E2-6D1A-47DF-BA31-9CFA2DA1C9F2}" type="pres">
      <dgm:prSet presAssocID="{93C8A930-8C3B-4C0D-BB7C-F7F7FA6AB1DD}" presName="rootConnector" presStyleLbl="node2" presStyleIdx="2" presStyleCnt="3"/>
      <dgm:spPr/>
      <dgm:t>
        <a:bodyPr/>
        <a:lstStyle/>
        <a:p>
          <a:endParaRPr lang="es-CL"/>
        </a:p>
      </dgm:t>
    </dgm:pt>
    <dgm:pt modelId="{0377B441-E964-411E-914B-C289F815DABC}" type="pres">
      <dgm:prSet presAssocID="{93C8A930-8C3B-4C0D-BB7C-F7F7FA6AB1DD}" presName="hierChild4" presStyleCnt="0"/>
      <dgm:spPr/>
    </dgm:pt>
    <dgm:pt modelId="{307637BF-B14E-4244-A0D4-E95D3699E7E9}" type="pres">
      <dgm:prSet presAssocID="{93C8A930-8C3B-4C0D-BB7C-F7F7FA6AB1DD}" presName="hierChild5" presStyleCnt="0"/>
      <dgm:spPr/>
    </dgm:pt>
    <dgm:pt modelId="{41CD3592-3EA0-44C5-B621-6539C09CB6E7}" type="pres">
      <dgm:prSet presAssocID="{17C96AAC-678E-4923-B83E-ABE52868D740}" presName="hierChild3" presStyleCnt="0"/>
      <dgm:spPr/>
    </dgm:pt>
  </dgm:ptLst>
  <dgm:cxnLst>
    <dgm:cxn modelId="{7A735F71-23EE-40C0-8F14-6FD1E81F5A96}" srcId="{17C96AAC-678E-4923-B83E-ABE52868D740}" destId="{D155B3B9-BAD5-4535-B5AF-A579B6E1CD00}" srcOrd="1" destOrd="0" parTransId="{94C62D5F-5C79-48B3-B337-7858882E7873}" sibTransId="{9F465C3A-FE23-4B74-92B1-6A02742C1E1C}"/>
    <dgm:cxn modelId="{1E06B01F-4211-4FB9-A367-8131109E276F}" type="presOf" srcId="{34CD2335-2D29-42F6-BC91-1472F71BC07D}" destId="{B0F7E355-88AC-4B5D-B02C-B5E17B7526E1}" srcOrd="0" destOrd="0" presId="urn:microsoft.com/office/officeart/2005/8/layout/orgChart1"/>
    <dgm:cxn modelId="{E8B146F5-F127-47A6-A77F-96CE8AE375CE}" type="presOf" srcId="{95160EA6-30C4-4B5D-8EA2-75F076C9EB45}" destId="{E3C241DB-E0BF-4FB8-A03F-F50BBAD26C26}" srcOrd="0" destOrd="0" presId="urn:microsoft.com/office/officeart/2005/8/layout/orgChart1"/>
    <dgm:cxn modelId="{63AB75FA-0401-4AEF-9321-C2F7F0DF913A}" type="presOf" srcId="{17C96AAC-678E-4923-B83E-ABE52868D740}" destId="{D723040B-103B-432F-93B1-A26387DBFADB}" srcOrd="0" destOrd="0" presId="urn:microsoft.com/office/officeart/2005/8/layout/orgChart1"/>
    <dgm:cxn modelId="{76669B1F-8CCF-462C-8544-A5E288D95FB1}" type="presOf" srcId="{93C8A930-8C3B-4C0D-BB7C-F7F7FA6AB1DD}" destId="{01BA9BEA-8C79-4D46-88D8-F69251C4BC03}" srcOrd="0" destOrd="0" presId="urn:microsoft.com/office/officeart/2005/8/layout/orgChart1"/>
    <dgm:cxn modelId="{1C175851-F632-4C56-BF1B-6A8D9DCB0C93}" type="presOf" srcId="{95160EA6-30C4-4B5D-8EA2-75F076C9EB45}" destId="{8D00A0B9-A63E-4867-93FC-190A9A146268}" srcOrd="1" destOrd="0" presId="urn:microsoft.com/office/officeart/2005/8/layout/orgChart1"/>
    <dgm:cxn modelId="{F9C2D397-7103-4F57-BF70-965938BFEBC7}" srcId="{17C96AAC-678E-4923-B83E-ABE52868D740}" destId="{95160EA6-30C4-4B5D-8EA2-75F076C9EB45}" srcOrd="0" destOrd="0" parTransId="{34CD2335-2D29-42F6-BC91-1472F71BC07D}" sibTransId="{A0BCBCBE-527E-4400-BDA8-CB3A4C78A0C9}"/>
    <dgm:cxn modelId="{D3C67803-D278-4A86-AB8D-5CC319714975}" type="presOf" srcId="{D155B3B9-BAD5-4535-B5AF-A579B6E1CD00}" destId="{91DC658F-2AAE-4748-8EA6-FC642C7DFE11}" srcOrd="1" destOrd="0" presId="urn:microsoft.com/office/officeart/2005/8/layout/orgChart1"/>
    <dgm:cxn modelId="{B8BBF1A4-44A0-4D39-9A32-1536A4BCBD46}" type="presOf" srcId="{BFEC02D2-56E3-43EA-AE37-25FB517E423A}" destId="{9D382638-CC81-46CB-9508-1D37C39114A5}" srcOrd="0" destOrd="0" presId="urn:microsoft.com/office/officeart/2005/8/layout/orgChart1"/>
    <dgm:cxn modelId="{1B47A6E1-B051-462F-9F10-5818FFEC4A28}" type="presOf" srcId="{69D00C9E-2DAC-41E5-8C38-22E716B23630}" destId="{93CB2AE0-DC2A-47AA-BE48-43B7365B812B}" srcOrd="0" destOrd="0" presId="urn:microsoft.com/office/officeart/2005/8/layout/orgChart1"/>
    <dgm:cxn modelId="{6FBFD0F0-F539-44CF-9E77-A8ABB3872C8B}" srcId="{69D00C9E-2DAC-41E5-8C38-22E716B23630}" destId="{17C96AAC-678E-4923-B83E-ABE52868D740}" srcOrd="0" destOrd="0" parTransId="{71C15DA3-F165-40AC-9EDA-F2D52703FDEB}" sibTransId="{E15C9706-754D-47E4-A930-BC478B3248B7}"/>
    <dgm:cxn modelId="{0CBC812D-84D7-4388-923A-7F1C7437619D}" type="presOf" srcId="{93C8A930-8C3B-4C0D-BB7C-F7F7FA6AB1DD}" destId="{B3DF13E2-6D1A-47DF-BA31-9CFA2DA1C9F2}" srcOrd="1" destOrd="0" presId="urn:microsoft.com/office/officeart/2005/8/layout/orgChart1"/>
    <dgm:cxn modelId="{341320B3-BF26-44E9-BC25-25673EECD0B3}" type="presOf" srcId="{17C96AAC-678E-4923-B83E-ABE52868D740}" destId="{DBA89729-2A4C-4A2B-AFA5-B248622CD541}" srcOrd="1" destOrd="0" presId="urn:microsoft.com/office/officeart/2005/8/layout/orgChart1"/>
    <dgm:cxn modelId="{10017B30-2A2A-4702-A80D-3C01452BF719}" type="presOf" srcId="{D155B3B9-BAD5-4535-B5AF-A579B6E1CD00}" destId="{C30D2655-9C65-4738-BDE9-B353AD058E81}" srcOrd="0" destOrd="0" presId="urn:microsoft.com/office/officeart/2005/8/layout/orgChart1"/>
    <dgm:cxn modelId="{060B4F3C-3DE8-4367-84C5-BB9CC43C9420}" type="presOf" srcId="{94C62D5F-5C79-48B3-B337-7858882E7873}" destId="{C4D8BFF4-3E42-44CC-88A7-B740666F1C03}" srcOrd="0" destOrd="0" presId="urn:microsoft.com/office/officeart/2005/8/layout/orgChart1"/>
    <dgm:cxn modelId="{E7897A77-8834-4BFD-A1D3-B7C2F4EC18E4}" srcId="{17C96AAC-678E-4923-B83E-ABE52868D740}" destId="{93C8A930-8C3B-4C0D-BB7C-F7F7FA6AB1DD}" srcOrd="2" destOrd="0" parTransId="{BFEC02D2-56E3-43EA-AE37-25FB517E423A}" sibTransId="{03B98A8F-238F-4F23-B23A-DCEE644C08FA}"/>
    <dgm:cxn modelId="{96EDE979-7F07-4564-BADE-2855AB9C86CF}" type="presParOf" srcId="{93CB2AE0-DC2A-47AA-BE48-43B7365B812B}" destId="{C5EED5E6-9743-4798-8685-D73C8BE96BEF}" srcOrd="0" destOrd="0" presId="urn:microsoft.com/office/officeart/2005/8/layout/orgChart1"/>
    <dgm:cxn modelId="{F04BFF34-46B6-4A44-ABCF-BC2649FAFF01}" type="presParOf" srcId="{C5EED5E6-9743-4798-8685-D73C8BE96BEF}" destId="{38BA8C7C-B323-4D41-B63B-ACC0639EAB66}" srcOrd="0" destOrd="0" presId="urn:microsoft.com/office/officeart/2005/8/layout/orgChart1"/>
    <dgm:cxn modelId="{1E03CD30-2989-45BB-97D2-56DD76C52237}" type="presParOf" srcId="{38BA8C7C-B323-4D41-B63B-ACC0639EAB66}" destId="{D723040B-103B-432F-93B1-A26387DBFADB}" srcOrd="0" destOrd="0" presId="urn:microsoft.com/office/officeart/2005/8/layout/orgChart1"/>
    <dgm:cxn modelId="{D9DF0C56-725B-40EE-A521-75849C5FB042}" type="presParOf" srcId="{38BA8C7C-B323-4D41-B63B-ACC0639EAB66}" destId="{DBA89729-2A4C-4A2B-AFA5-B248622CD541}" srcOrd="1" destOrd="0" presId="urn:microsoft.com/office/officeart/2005/8/layout/orgChart1"/>
    <dgm:cxn modelId="{48EA41EA-E70F-437F-8C7E-FC67B87F4270}" type="presParOf" srcId="{C5EED5E6-9743-4798-8685-D73C8BE96BEF}" destId="{DA092762-AE5D-459B-B79C-A71CE926368D}" srcOrd="1" destOrd="0" presId="urn:microsoft.com/office/officeart/2005/8/layout/orgChart1"/>
    <dgm:cxn modelId="{0016794F-82EC-42CD-A98A-48E225A7CB4A}" type="presParOf" srcId="{DA092762-AE5D-459B-B79C-A71CE926368D}" destId="{B0F7E355-88AC-4B5D-B02C-B5E17B7526E1}" srcOrd="0" destOrd="0" presId="urn:microsoft.com/office/officeart/2005/8/layout/orgChart1"/>
    <dgm:cxn modelId="{6F111B72-79A1-42FE-A320-420BA62B771B}" type="presParOf" srcId="{DA092762-AE5D-459B-B79C-A71CE926368D}" destId="{A122D243-1183-4385-8AF4-D1F16422CF7C}" srcOrd="1" destOrd="0" presId="urn:microsoft.com/office/officeart/2005/8/layout/orgChart1"/>
    <dgm:cxn modelId="{B432F387-4290-433A-817C-D0AF5174BF2E}" type="presParOf" srcId="{A122D243-1183-4385-8AF4-D1F16422CF7C}" destId="{37E35026-2A72-42BE-8693-9EC8AD695873}" srcOrd="0" destOrd="0" presId="urn:microsoft.com/office/officeart/2005/8/layout/orgChart1"/>
    <dgm:cxn modelId="{FFAF5BBA-1C1C-45D9-BE5F-3540BB7533B2}" type="presParOf" srcId="{37E35026-2A72-42BE-8693-9EC8AD695873}" destId="{E3C241DB-E0BF-4FB8-A03F-F50BBAD26C26}" srcOrd="0" destOrd="0" presId="urn:microsoft.com/office/officeart/2005/8/layout/orgChart1"/>
    <dgm:cxn modelId="{78616AC2-DF21-43EB-9A24-D8E256F5DB99}" type="presParOf" srcId="{37E35026-2A72-42BE-8693-9EC8AD695873}" destId="{8D00A0B9-A63E-4867-93FC-190A9A146268}" srcOrd="1" destOrd="0" presId="urn:microsoft.com/office/officeart/2005/8/layout/orgChart1"/>
    <dgm:cxn modelId="{2F99CED2-E2B1-4658-BE29-55AC265D5D93}" type="presParOf" srcId="{A122D243-1183-4385-8AF4-D1F16422CF7C}" destId="{342BBB97-919D-40FD-AAC4-A1E28D3290B6}" srcOrd="1" destOrd="0" presId="urn:microsoft.com/office/officeart/2005/8/layout/orgChart1"/>
    <dgm:cxn modelId="{47E1A39A-AE0F-4B80-B770-E9F673BF3566}" type="presParOf" srcId="{A122D243-1183-4385-8AF4-D1F16422CF7C}" destId="{7CD673DA-72F7-4ABE-B92B-9759CBDAB6D0}" srcOrd="2" destOrd="0" presId="urn:microsoft.com/office/officeart/2005/8/layout/orgChart1"/>
    <dgm:cxn modelId="{7B5F275E-82B5-4FAE-82C5-7020A566C021}" type="presParOf" srcId="{DA092762-AE5D-459B-B79C-A71CE926368D}" destId="{C4D8BFF4-3E42-44CC-88A7-B740666F1C03}" srcOrd="2" destOrd="0" presId="urn:microsoft.com/office/officeart/2005/8/layout/orgChart1"/>
    <dgm:cxn modelId="{ADA16806-72B3-4CC6-AE95-2890E625BCEE}" type="presParOf" srcId="{DA092762-AE5D-459B-B79C-A71CE926368D}" destId="{AB110887-4505-44EC-8725-2A6C9A1E749A}" srcOrd="3" destOrd="0" presId="urn:microsoft.com/office/officeart/2005/8/layout/orgChart1"/>
    <dgm:cxn modelId="{00C0C22D-97EE-46B6-AF14-343B2364D678}" type="presParOf" srcId="{AB110887-4505-44EC-8725-2A6C9A1E749A}" destId="{FD3F8058-5F70-4A24-9B78-E04D7D634425}" srcOrd="0" destOrd="0" presId="urn:microsoft.com/office/officeart/2005/8/layout/orgChart1"/>
    <dgm:cxn modelId="{4776651B-BF5C-4E45-8EDE-D57845323F4E}" type="presParOf" srcId="{FD3F8058-5F70-4A24-9B78-E04D7D634425}" destId="{C30D2655-9C65-4738-BDE9-B353AD058E81}" srcOrd="0" destOrd="0" presId="urn:microsoft.com/office/officeart/2005/8/layout/orgChart1"/>
    <dgm:cxn modelId="{7245AE8A-DEBE-41BD-8793-7CF966471EAB}" type="presParOf" srcId="{FD3F8058-5F70-4A24-9B78-E04D7D634425}" destId="{91DC658F-2AAE-4748-8EA6-FC642C7DFE11}" srcOrd="1" destOrd="0" presId="urn:microsoft.com/office/officeart/2005/8/layout/orgChart1"/>
    <dgm:cxn modelId="{FD171B9E-77B8-4F88-A209-F1DC145945BD}" type="presParOf" srcId="{AB110887-4505-44EC-8725-2A6C9A1E749A}" destId="{02D5DE6C-C085-4CC9-9940-68D043E4BBDF}" srcOrd="1" destOrd="0" presId="urn:microsoft.com/office/officeart/2005/8/layout/orgChart1"/>
    <dgm:cxn modelId="{C0805055-ED76-4905-8916-7B16A3AC2238}" type="presParOf" srcId="{AB110887-4505-44EC-8725-2A6C9A1E749A}" destId="{89207730-51AC-48B9-80F2-F6C4494A317C}" srcOrd="2" destOrd="0" presId="urn:microsoft.com/office/officeart/2005/8/layout/orgChart1"/>
    <dgm:cxn modelId="{26CB7CA6-1391-4C1C-B8BD-74980AEB1201}" type="presParOf" srcId="{DA092762-AE5D-459B-B79C-A71CE926368D}" destId="{9D382638-CC81-46CB-9508-1D37C39114A5}" srcOrd="4" destOrd="0" presId="urn:microsoft.com/office/officeart/2005/8/layout/orgChart1"/>
    <dgm:cxn modelId="{E5578C58-8A5A-4C29-B17B-525CBC71B04F}" type="presParOf" srcId="{DA092762-AE5D-459B-B79C-A71CE926368D}" destId="{27098B3F-7EB0-4AB0-892A-1780EFE0CC31}" srcOrd="5" destOrd="0" presId="urn:microsoft.com/office/officeart/2005/8/layout/orgChart1"/>
    <dgm:cxn modelId="{72D8341A-E191-4B3D-9565-AD48FD403987}" type="presParOf" srcId="{27098B3F-7EB0-4AB0-892A-1780EFE0CC31}" destId="{6034DAD6-670A-4F2F-8C93-ACCE9DE87D7E}" srcOrd="0" destOrd="0" presId="urn:microsoft.com/office/officeart/2005/8/layout/orgChart1"/>
    <dgm:cxn modelId="{77FD243C-A362-4FF2-91A7-2BFC3635C152}" type="presParOf" srcId="{6034DAD6-670A-4F2F-8C93-ACCE9DE87D7E}" destId="{01BA9BEA-8C79-4D46-88D8-F69251C4BC03}" srcOrd="0" destOrd="0" presId="urn:microsoft.com/office/officeart/2005/8/layout/orgChart1"/>
    <dgm:cxn modelId="{B1F0D178-4C49-4026-8967-0C3732723634}" type="presParOf" srcId="{6034DAD6-670A-4F2F-8C93-ACCE9DE87D7E}" destId="{B3DF13E2-6D1A-47DF-BA31-9CFA2DA1C9F2}" srcOrd="1" destOrd="0" presId="urn:microsoft.com/office/officeart/2005/8/layout/orgChart1"/>
    <dgm:cxn modelId="{B0AA7364-5B9B-4B80-BE76-288DA041BD76}" type="presParOf" srcId="{27098B3F-7EB0-4AB0-892A-1780EFE0CC31}" destId="{0377B441-E964-411E-914B-C289F815DABC}" srcOrd="1" destOrd="0" presId="urn:microsoft.com/office/officeart/2005/8/layout/orgChart1"/>
    <dgm:cxn modelId="{BBCCF5CA-D5F9-4008-989F-A2E016405C1A}" type="presParOf" srcId="{27098B3F-7EB0-4AB0-892A-1780EFE0CC31}" destId="{307637BF-B14E-4244-A0D4-E95D3699E7E9}" srcOrd="2" destOrd="0" presId="urn:microsoft.com/office/officeart/2005/8/layout/orgChart1"/>
    <dgm:cxn modelId="{065D9599-4D35-4A13-91B5-E56357E3CCFB}" type="presParOf" srcId="{C5EED5E6-9743-4798-8685-D73C8BE96BEF}" destId="{41CD3592-3EA0-44C5-B621-6539C09CB6E7}"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accent1_2" csCatId="accent1" phldr="1"/>
      <dgm:spPr/>
    </dgm:pt>
    <dgm:pt modelId="{C23A24CB-E7C9-4F73-A75B-7279F6A83A0A}">
      <dgm:prSet phldrT="[Texto]" custT="1"/>
      <dgm:spPr>
        <a:solidFill>
          <a:schemeClr val="accent3"/>
        </a:solidFill>
      </dgm:spPr>
      <dgm:t>
        <a:bodyPr/>
        <a:lstStyle/>
        <a:p>
          <a:r>
            <a:rPr lang="es-CL" sz="3200" dirty="0" smtClean="0"/>
            <a:t>Fortalecimiento de la educación</a:t>
          </a:r>
          <a:endParaRPr lang="es-CL" sz="3200"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1" custLinFactNeighborX="8532" custLinFactNeighborY="-6388">
        <dgm:presLayoutVars>
          <dgm:bulletEnabled val="1"/>
        </dgm:presLayoutVars>
      </dgm:prSet>
      <dgm:spPr/>
      <dgm:t>
        <a:bodyPr/>
        <a:lstStyle/>
        <a:p>
          <a:endParaRPr lang="es-CL"/>
        </a:p>
      </dgm:t>
    </dgm:pt>
  </dgm:ptLst>
  <dgm:cxnLst>
    <dgm:cxn modelId="{F2526056-3DD0-4E3F-B693-5BF50A11A868}" type="presOf" srcId="{C23A24CB-E7C9-4F73-A75B-7279F6A83A0A}" destId="{FFB182DE-72C2-4915-9AF5-8DD7F536E155}" srcOrd="0" destOrd="0" presId="urn:microsoft.com/office/officeart/2005/8/layout/process1"/>
    <dgm:cxn modelId="{E7C49994-9936-4D2A-BB1C-36925ECEDC91}" srcId="{771AE2F5-DD1C-4D0F-990C-28E5F03825D5}" destId="{C23A24CB-E7C9-4F73-A75B-7279F6A83A0A}" srcOrd="0" destOrd="0" parTransId="{24CAE86D-8035-4741-91E0-24E1F0B890DD}" sibTransId="{D1C98AA4-A7DC-4E26-A64D-ABB2271E6AE2}"/>
    <dgm:cxn modelId="{5172DAA7-18B8-42BA-A1C6-40311CABA0C2}" type="presOf" srcId="{771AE2F5-DD1C-4D0F-990C-28E5F03825D5}" destId="{F7CA676B-302A-4A22-BDD3-FC192214CB8F}" srcOrd="0" destOrd="0" presId="urn:microsoft.com/office/officeart/2005/8/layout/process1"/>
    <dgm:cxn modelId="{920C7E29-228A-4BB2-93ED-D012DA02A407}" type="presParOf" srcId="{F7CA676B-302A-4A22-BDD3-FC192214CB8F}" destId="{FFB182DE-72C2-4915-9AF5-8DD7F536E155}" srcOrd="0" destOrd="0" presId="urn:microsoft.com/office/officeart/2005/8/layout/process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accent1_2" csCatId="accent1" phldr="1"/>
      <dgm:spPr/>
    </dgm:pt>
    <dgm:pt modelId="{C23A24CB-E7C9-4F73-A75B-7279F6A83A0A}">
      <dgm:prSet phldrT="[Texto]" custT="1"/>
      <dgm:spPr>
        <a:solidFill>
          <a:schemeClr val="accent3"/>
        </a:solidFill>
      </dgm:spPr>
      <dgm:t>
        <a:bodyPr/>
        <a:lstStyle/>
        <a:p>
          <a:r>
            <a:rPr lang="es-CL" sz="3200" dirty="0" smtClean="0"/>
            <a:t>Fortalecimiento del entorno barrial</a:t>
          </a:r>
          <a:endParaRPr lang="es-CL" sz="3200"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1">
        <dgm:presLayoutVars>
          <dgm:bulletEnabled val="1"/>
        </dgm:presLayoutVars>
      </dgm:prSet>
      <dgm:spPr/>
      <dgm:t>
        <a:bodyPr/>
        <a:lstStyle/>
        <a:p>
          <a:endParaRPr lang="es-CL"/>
        </a:p>
      </dgm:t>
    </dgm:pt>
  </dgm:ptLst>
  <dgm:cxnLst>
    <dgm:cxn modelId="{ED9C6C70-E5ED-45D8-AF0C-202BD8D256A1}" type="presOf" srcId="{771AE2F5-DD1C-4D0F-990C-28E5F03825D5}" destId="{F7CA676B-302A-4A22-BDD3-FC192214CB8F}" srcOrd="0" destOrd="0" presId="urn:microsoft.com/office/officeart/2005/8/layout/process1"/>
    <dgm:cxn modelId="{E7C49994-9936-4D2A-BB1C-36925ECEDC91}" srcId="{771AE2F5-DD1C-4D0F-990C-28E5F03825D5}" destId="{C23A24CB-E7C9-4F73-A75B-7279F6A83A0A}" srcOrd="0" destOrd="0" parTransId="{24CAE86D-8035-4741-91E0-24E1F0B890DD}" sibTransId="{D1C98AA4-A7DC-4E26-A64D-ABB2271E6AE2}"/>
    <dgm:cxn modelId="{B688DAF8-FCE1-44F5-9ECE-BBAAAD2D4580}" type="presOf" srcId="{C23A24CB-E7C9-4F73-A75B-7279F6A83A0A}" destId="{FFB182DE-72C2-4915-9AF5-8DD7F536E155}" srcOrd="0" destOrd="0" presId="urn:microsoft.com/office/officeart/2005/8/layout/process1"/>
    <dgm:cxn modelId="{C99C0537-08DA-4FEA-8F82-D8A13E920444}" type="presParOf" srcId="{F7CA676B-302A-4A22-BDD3-FC192214CB8F}" destId="{FFB182DE-72C2-4915-9AF5-8DD7F536E155}" srcOrd="0" destOrd="0" presId="urn:microsoft.com/office/officeart/2005/8/layout/process1"/>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BCA2B9C-67C4-4121-899C-8F382335749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0F66DDA9-D2FE-4C23-AEF4-76AC4FA0DEBB}">
      <dgm:prSet phldrT="[Texto]"/>
      <dgm:spPr/>
      <dgm:t>
        <a:bodyPr/>
        <a:lstStyle/>
        <a:p>
          <a:r>
            <a:rPr lang="es-CL" dirty="0" smtClean="0"/>
            <a:t>Posibilidades de intervención institucional </a:t>
          </a:r>
          <a:endParaRPr lang="es-CL" dirty="0"/>
        </a:p>
      </dgm:t>
    </dgm:pt>
    <dgm:pt modelId="{A69D1BBC-8F49-4B01-A4F1-67E1A6578A66}" type="parTrans" cxnId="{639B1131-385A-4BA4-9D54-345A7F715CE3}">
      <dgm:prSet/>
      <dgm:spPr/>
      <dgm:t>
        <a:bodyPr/>
        <a:lstStyle/>
        <a:p>
          <a:endParaRPr lang="es-CL"/>
        </a:p>
      </dgm:t>
    </dgm:pt>
    <dgm:pt modelId="{8EC9D149-34B0-4521-94AE-BC82319A5573}" type="sibTrans" cxnId="{639B1131-385A-4BA4-9D54-345A7F715CE3}">
      <dgm:prSet/>
      <dgm:spPr/>
      <dgm:t>
        <a:bodyPr/>
        <a:lstStyle/>
        <a:p>
          <a:endParaRPr lang="es-CL"/>
        </a:p>
      </dgm:t>
    </dgm:pt>
    <dgm:pt modelId="{CEA1C7FB-4ED2-4F50-87D9-6A3D4D12B844}">
      <dgm:prSet phldrT="[Texto]"/>
      <dgm:spPr/>
      <dgm:t>
        <a:bodyPr/>
        <a:lstStyle/>
        <a:p>
          <a:r>
            <a:rPr lang="es-CL" dirty="0" smtClean="0"/>
            <a:t>Nivel de participación de la población </a:t>
          </a:r>
          <a:endParaRPr lang="es-CL" dirty="0"/>
        </a:p>
      </dgm:t>
    </dgm:pt>
    <dgm:pt modelId="{7ADB97DE-FC61-4904-A173-F8E9CAB4320E}" type="parTrans" cxnId="{B984CB0C-E2F3-4708-A245-9EDBC3011264}">
      <dgm:prSet/>
      <dgm:spPr/>
      <dgm:t>
        <a:bodyPr/>
        <a:lstStyle/>
        <a:p>
          <a:endParaRPr lang="es-CL"/>
        </a:p>
      </dgm:t>
    </dgm:pt>
    <dgm:pt modelId="{5B35EA19-80F7-4C70-9747-239A4EE9C184}" type="sibTrans" cxnId="{B984CB0C-E2F3-4708-A245-9EDBC3011264}">
      <dgm:prSet/>
      <dgm:spPr/>
      <dgm:t>
        <a:bodyPr/>
        <a:lstStyle/>
        <a:p>
          <a:endParaRPr lang="es-CL"/>
        </a:p>
      </dgm:t>
    </dgm:pt>
    <dgm:pt modelId="{577D59FA-AA9E-46CF-98C9-F3120EC468CE}">
      <dgm:prSet phldrT="[Texto]"/>
      <dgm:spPr/>
      <dgm:t>
        <a:bodyPr/>
        <a:lstStyle/>
        <a:p>
          <a:r>
            <a:rPr lang="es-CL" dirty="0" smtClean="0"/>
            <a:t>Nivel de impacto esperado </a:t>
          </a:r>
          <a:endParaRPr lang="es-CL" dirty="0"/>
        </a:p>
      </dgm:t>
    </dgm:pt>
    <dgm:pt modelId="{A0FB9805-7FC5-4AB1-B910-D279006FA323}" type="parTrans" cxnId="{D390D9AD-E39D-4B8B-A5AA-2CD5AA11AC96}">
      <dgm:prSet/>
      <dgm:spPr/>
      <dgm:t>
        <a:bodyPr/>
        <a:lstStyle/>
        <a:p>
          <a:endParaRPr lang="es-CL"/>
        </a:p>
      </dgm:t>
    </dgm:pt>
    <dgm:pt modelId="{7C935D95-66E0-4290-9301-ADDF469D9748}" type="sibTrans" cxnId="{D390D9AD-E39D-4B8B-A5AA-2CD5AA11AC96}">
      <dgm:prSet/>
      <dgm:spPr/>
      <dgm:t>
        <a:bodyPr/>
        <a:lstStyle/>
        <a:p>
          <a:endParaRPr lang="es-CL"/>
        </a:p>
      </dgm:t>
    </dgm:pt>
    <dgm:pt modelId="{5EF1B55B-0462-46BA-8AD4-1935EA4EA34A}">
      <dgm:prSet phldrT="[Texto]"/>
      <dgm:spPr/>
      <dgm:t>
        <a:bodyPr/>
        <a:lstStyle/>
        <a:p>
          <a:r>
            <a:rPr lang="es-CL" dirty="0" smtClean="0"/>
            <a:t>Relevancia técnica </a:t>
          </a:r>
          <a:endParaRPr lang="es-CL" dirty="0"/>
        </a:p>
      </dgm:t>
    </dgm:pt>
    <dgm:pt modelId="{520C7A97-DEEC-41D4-8BF4-3B10BB63A20A}" type="parTrans" cxnId="{4A3A5146-1B49-454C-9F2B-0B036ACC48EB}">
      <dgm:prSet/>
      <dgm:spPr/>
      <dgm:t>
        <a:bodyPr/>
        <a:lstStyle/>
        <a:p>
          <a:endParaRPr lang="es-CL"/>
        </a:p>
      </dgm:t>
    </dgm:pt>
    <dgm:pt modelId="{2E986B55-A0AD-4116-B30E-D5A4911D126A}" type="sibTrans" cxnId="{4A3A5146-1B49-454C-9F2B-0B036ACC48EB}">
      <dgm:prSet/>
      <dgm:spPr/>
      <dgm:t>
        <a:bodyPr/>
        <a:lstStyle/>
        <a:p>
          <a:endParaRPr lang="es-CL"/>
        </a:p>
      </dgm:t>
    </dgm:pt>
    <dgm:pt modelId="{5B7A70E2-6C67-456A-B67D-23018BA66FBF}">
      <dgm:prSet phldrT="[Texto]"/>
      <dgm:spPr/>
      <dgm:t>
        <a:bodyPr/>
        <a:lstStyle/>
        <a:p>
          <a:r>
            <a:rPr lang="es-CL" dirty="0" smtClean="0"/>
            <a:t>Relevancia social </a:t>
          </a:r>
          <a:endParaRPr lang="es-CL" dirty="0"/>
        </a:p>
      </dgm:t>
    </dgm:pt>
    <dgm:pt modelId="{0476D5AB-5815-4CA9-B1AB-AE38F3261E07}" type="parTrans" cxnId="{8586060D-CCA2-4AA0-8707-4ED4BC013510}">
      <dgm:prSet/>
      <dgm:spPr/>
      <dgm:t>
        <a:bodyPr/>
        <a:lstStyle/>
        <a:p>
          <a:endParaRPr lang="es-CL"/>
        </a:p>
      </dgm:t>
    </dgm:pt>
    <dgm:pt modelId="{1222BD7E-D8D7-4B38-9533-1695C28BEA26}" type="sibTrans" cxnId="{8586060D-CCA2-4AA0-8707-4ED4BC013510}">
      <dgm:prSet/>
      <dgm:spPr/>
      <dgm:t>
        <a:bodyPr/>
        <a:lstStyle/>
        <a:p>
          <a:endParaRPr lang="es-CL"/>
        </a:p>
      </dgm:t>
    </dgm:pt>
    <dgm:pt modelId="{DEB289E6-DE88-4121-A158-A8D7878ECDA1}" type="pres">
      <dgm:prSet presAssocID="{DBCA2B9C-67C4-4121-899C-8F382335749F}" presName="linear" presStyleCnt="0">
        <dgm:presLayoutVars>
          <dgm:dir/>
          <dgm:animLvl val="lvl"/>
          <dgm:resizeHandles val="exact"/>
        </dgm:presLayoutVars>
      </dgm:prSet>
      <dgm:spPr/>
      <dgm:t>
        <a:bodyPr/>
        <a:lstStyle/>
        <a:p>
          <a:endParaRPr lang="es-CL"/>
        </a:p>
      </dgm:t>
    </dgm:pt>
    <dgm:pt modelId="{C05652F5-8786-4259-BF8A-E45BD5F1C7E8}" type="pres">
      <dgm:prSet presAssocID="{0F66DDA9-D2FE-4C23-AEF4-76AC4FA0DEBB}" presName="parentLin" presStyleCnt="0"/>
      <dgm:spPr/>
    </dgm:pt>
    <dgm:pt modelId="{24EBF263-D863-4B0B-8294-CCB9A14F54CF}" type="pres">
      <dgm:prSet presAssocID="{0F66DDA9-D2FE-4C23-AEF4-76AC4FA0DEBB}" presName="parentLeftMargin" presStyleLbl="node1" presStyleIdx="0" presStyleCnt="5"/>
      <dgm:spPr/>
      <dgm:t>
        <a:bodyPr/>
        <a:lstStyle/>
        <a:p>
          <a:endParaRPr lang="es-CL"/>
        </a:p>
      </dgm:t>
    </dgm:pt>
    <dgm:pt modelId="{5D56D501-6150-47B0-983D-6589274C8B74}" type="pres">
      <dgm:prSet presAssocID="{0F66DDA9-D2FE-4C23-AEF4-76AC4FA0DEBB}" presName="parentText" presStyleLbl="node1" presStyleIdx="0" presStyleCnt="5">
        <dgm:presLayoutVars>
          <dgm:chMax val="0"/>
          <dgm:bulletEnabled val="1"/>
        </dgm:presLayoutVars>
      </dgm:prSet>
      <dgm:spPr/>
      <dgm:t>
        <a:bodyPr/>
        <a:lstStyle/>
        <a:p>
          <a:endParaRPr lang="es-CL"/>
        </a:p>
      </dgm:t>
    </dgm:pt>
    <dgm:pt modelId="{B0F77DDB-BCA8-4800-89DB-2B65BD759739}" type="pres">
      <dgm:prSet presAssocID="{0F66DDA9-D2FE-4C23-AEF4-76AC4FA0DEBB}" presName="negativeSpace" presStyleCnt="0"/>
      <dgm:spPr/>
    </dgm:pt>
    <dgm:pt modelId="{62083FC7-93F1-4F21-949E-5AED15C84318}" type="pres">
      <dgm:prSet presAssocID="{0F66DDA9-D2FE-4C23-AEF4-76AC4FA0DEBB}" presName="childText" presStyleLbl="conFgAcc1" presStyleIdx="0" presStyleCnt="5">
        <dgm:presLayoutVars>
          <dgm:bulletEnabled val="1"/>
        </dgm:presLayoutVars>
      </dgm:prSet>
      <dgm:spPr/>
    </dgm:pt>
    <dgm:pt modelId="{2E64D7F1-2FE0-42B0-817F-D582F8CA4F72}" type="pres">
      <dgm:prSet presAssocID="{8EC9D149-34B0-4521-94AE-BC82319A5573}" presName="spaceBetweenRectangles" presStyleCnt="0"/>
      <dgm:spPr/>
    </dgm:pt>
    <dgm:pt modelId="{F3C78CE7-FB22-4583-826A-65D1B2A6B6EB}" type="pres">
      <dgm:prSet presAssocID="{CEA1C7FB-4ED2-4F50-87D9-6A3D4D12B844}" presName="parentLin" presStyleCnt="0"/>
      <dgm:spPr/>
    </dgm:pt>
    <dgm:pt modelId="{F1D47EB1-AD57-43FC-8FC0-1328DD33F96F}" type="pres">
      <dgm:prSet presAssocID="{CEA1C7FB-4ED2-4F50-87D9-6A3D4D12B844}" presName="parentLeftMargin" presStyleLbl="node1" presStyleIdx="0" presStyleCnt="5"/>
      <dgm:spPr/>
      <dgm:t>
        <a:bodyPr/>
        <a:lstStyle/>
        <a:p>
          <a:endParaRPr lang="es-CL"/>
        </a:p>
      </dgm:t>
    </dgm:pt>
    <dgm:pt modelId="{51DA8CFA-C7D0-4C27-9167-078502ADC562}" type="pres">
      <dgm:prSet presAssocID="{CEA1C7FB-4ED2-4F50-87D9-6A3D4D12B844}" presName="parentText" presStyleLbl="node1" presStyleIdx="1" presStyleCnt="5">
        <dgm:presLayoutVars>
          <dgm:chMax val="0"/>
          <dgm:bulletEnabled val="1"/>
        </dgm:presLayoutVars>
      </dgm:prSet>
      <dgm:spPr/>
      <dgm:t>
        <a:bodyPr/>
        <a:lstStyle/>
        <a:p>
          <a:endParaRPr lang="es-CL"/>
        </a:p>
      </dgm:t>
    </dgm:pt>
    <dgm:pt modelId="{D6316C01-E281-4245-8B59-DFB90632F702}" type="pres">
      <dgm:prSet presAssocID="{CEA1C7FB-4ED2-4F50-87D9-6A3D4D12B844}" presName="negativeSpace" presStyleCnt="0"/>
      <dgm:spPr/>
    </dgm:pt>
    <dgm:pt modelId="{8F3E4385-4607-4083-815D-1C53CF8AA7F8}" type="pres">
      <dgm:prSet presAssocID="{CEA1C7FB-4ED2-4F50-87D9-6A3D4D12B844}" presName="childText" presStyleLbl="conFgAcc1" presStyleIdx="1" presStyleCnt="5">
        <dgm:presLayoutVars>
          <dgm:bulletEnabled val="1"/>
        </dgm:presLayoutVars>
      </dgm:prSet>
      <dgm:spPr/>
    </dgm:pt>
    <dgm:pt modelId="{1539AECA-346B-4E58-9012-E3411F16A10F}" type="pres">
      <dgm:prSet presAssocID="{5B35EA19-80F7-4C70-9747-239A4EE9C184}" presName="spaceBetweenRectangles" presStyleCnt="0"/>
      <dgm:spPr/>
    </dgm:pt>
    <dgm:pt modelId="{38C47C48-5C11-403C-BBA0-F2C04F011EDE}" type="pres">
      <dgm:prSet presAssocID="{577D59FA-AA9E-46CF-98C9-F3120EC468CE}" presName="parentLin" presStyleCnt="0"/>
      <dgm:spPr/>
    </dgm:pt>
    <dgm:pt modelId="{B1989465-EB4C-4AAC-A901-3B347B8AAF0F}" type="pres">
      <dgm:prSet presAssocID="{577D59FA-AA9E-46CF-98C9-F3120EC468CE}" presName="parentLeftMargin" presStyleLbl="node1" presStyleIdx="1" presStyleCnt="5"/>
      <dgm:spPr/>
      <dgm:t>
        <a:bodyPr/>
        <a:lstStyle/>
        <a:p>
          <a:endParaRPr lang="es-CL"/>
        </a:p>
      </dgm:t>
    </dgm:pt>
    <dgm:pt modelId="{27E9ABE6-0390-47CF-B224-C9DDBC50FE43}" type="pres">
      <dgm:prSet presAssocID="{577D59FA-AA9E-46CF-98C9-F3120EC468CE}" presName="parentText" presStyleLbl="node1" presStyleIdx="2" presStyleCnt="5">
        <dgm:presLayoutVars>
          <dgm:chMax val="0"/>
          <dgm:bulletEnabled val="1"/>
        </dgm:presLayoutVars>
      </dgm:prSet>
      <dgm:spPr/>
      <dgm:t>
        <a:bodyPr/>
        <a:lstStyle/>
        <a:p>
          <a:endParaRPr lang="es-CL"/>
        </a:p>
      </dgm:t>
    </dgm:pt>
    <dgm:pt modelId="{34C1ABFA-2EA8-438E-ABCE-B0E8EB4C318F}" type="pres">
      <dgm:prSet presAssocID="{577D59FA-AA9E-46CF-98C9-F3120EC468CE}" presName="negativeSpace" presStyleCnt="0"/>
      <dgm:spPr/>
    </dgm:pt>
    <dgm:pt modelId="{91D24373-069C-4946-9C9E-E96132448799}" type="pres">
      <dgm:prSet presAssocID="{577D59FA-AA9E-46CF-98C9-F3120EC468CE}" presName="childText" presStyleLbl="conFgAcc1" presStyleIdx="2" presStyleCnt="5">
        <dgm:presLayoutVars>
          <dgm:bulletEnabled val="1"/>
        </dgm:presLayoutVars>
      </dgm:prSet>
      <dgm:spPr/>
    </dgm:pt>
    <dgm:pt modelId="{FB86B4AE-69A9-4B62-AFE9-CC2078745656}" type="pres">
      <dgm:prSet presAssocID="{7C935D95-66E0-4290-9301-ADDF469D9748}" presName="spaceBetweenRectangles" presStyleCnt="0"/>
      <dgm:spPr/>
    </dgm:pt>
    <dgm:pt modelId="{E821610B-83DB-4396-A1BC-41FCC1F1F164}" type="pres">
      <dgm:prSet presAssocID="{5B7A70E2-6C67-456A-B67D-23018BA66FBF}" presName="parentLin" presStyleCnt="0"/>
      <dgm:spPr/>
    </dgm:pt>
    <dgm:pt modelId="{3F7680DE-E401-4691-8A05-FB8EB2A5B3C0}" type="pres">
      <dgm:prSet presAssocID="{5B7A70E2-6C67-456A-B67D-23018BA66FBF}" presName="parentLeftMargin" presStyleLbl="node1" presStyleIdx="2" presStyleCnt="5"/>
      <dgm:spPr/>
      <dgm:t>
        <a:bodyPr/>
        <a:lstStyle/>
        <a:p>
          <a:endParaRPr lang="es-CL"/>
        </a:p>
      </dgm:t>
    </dgm:pt>
    <dgm:pt modelId="{8C4EBA06-035C-49F0-863E-D02524CB9D5C}" type="pres">
      <dgm:prSet presAssocID="{5B7A70E2-6C67-456A-B67D-23018BA66FBF}" presName="parentText" presStyleLbl="node1" presStyleIdx="3" presStyleCnt="5">
        <dgm:presLayoutVars>
          <dgm:chMax val="0"/>
          <dgm:bulletEnabled val="1"/>
        </dgm:presLayoutVars>
      </dgm:prSet>
      <dgm:spPr/>
      <dgm:t>
        <a:bodyPr/>
        <a:lstStyle/>
        <a:p>
          <a:endParaRPr lang="es-CL"/>
        </a:p>
      </dgm:t>
    </dgm:pt>
    <dgm:pt modelId="{F8DE38E4-88BE-4A95-99EA-5CED62309978}" type="pres">
      <dgm:prSet presAssocID="{5B7A70E2-6C67-456A-B67D-23018BA66FBF}" presName="negativeSpace" presStyleCnt="0"/>
      <dgm:spPr/>
    </dgm:pt>
    <dgm:pt modelId="{8453FECF-E55C-4EAC-8076-452E8F6154E5}" type="pres">
      <dgm:prSet presAssocID="{5B7A70E2-6C67-456A-B67D-23018BA66FBF}" presName="childText" presStyleLbl="conFgAcc1" presStyleIdx="3" presStyleCnt="5">
        <dgm:presLayoutVars>
          <dgm:bulletEnabled val="1"/>
        </dgm:presLayoutVars>
      </dgm:prSet>
      <dgm:spPr/>
    </dgm:pt>
    <dgm:pt modelId="{2D3A5F8A-0728-4E44-A489-44EE4912C0CC}" type="pres">
      <dgm:prSet presAssocID="{1222BD7E-D8D7-4B38-9533-1695C28BEA26}" presName="spaceBetweenRectangles" presStyleCnt="0"/>
      <dgm:spPr/>
    </dgm:pt>
    <dgm:pt modelId="{1E243C84-1987-4535-9C9D-5F575CACED60}" type="pres">
      <dgm:prSet presAssocID="{5EF1B55B-0462-46BA-8AD4-1935EA4EA34A}" presName="parentLin" presStyleCnt="0"/>
      <dgm:spPr/>
    </dgm:pt>
    <dgm:pt modelId="{A60DEE6E-BA68-456E-805C-93C37FD8D5C0}" type="pres">
      <dgm:prSet presAssocID="{5EF1B55B-0462-46BA-8AD4-1935EA4EA34A}" presName="parentLeftMargin" presStyleLbl="node1" presStyleIdx="3" presStyleCnt="5"/>
      <dgm:spPr/>
      <dgm:t>
        <a:bodyPr/>
        <a:lstStyle/>
        <a:p>
          <a:endParaRPr lang="es-CL"/>
        </a:p>
      </dgm:t>
    </dgm:pt>
    <dgm:pt modelId="{3EB18B73-1BB7-49C9-B327-91DC4402070F}" type="pres">
      <dgm:prSet presAssocID="{5EF1B55B-0462-46BA-8AD4-1935EA4EA34A}" presName="parentText" presStyleLbl="node1" presStyleIdx="4" presStyleCnt="5">
        <dgm:presLayoutVars>
          <dgm:chMax val="0"/>
          <dgm:bulletEnabled val="1"/>
        </dgm:presLayoutVars>
      </dgm:prSet>
      <dgm:spPr/>
      <dgm:t>
        <a:bodyPr/>
        <a:lstStyle/>
        <a:p>
          <a:endParaRPr lang="es-CL"/>
        </a:p>
      </dgm:t>
    </dgm:pt>
    <dgm:pt modelId="{B7E78EB3-763B-43B4-884C-4443FFFCB82E}" type="pres">
      <dgm:prSet presAssocID="{5EF1B55B-0462-46BA-8AD4-1935EA4EA34A}" presName="negativeSpace" presStyleCnt="0"/>
      <dgm:spPr/>
    </dgm:pt>
    <dgm:pt modelId="{81180C52-A460-4FEC-A8D9-7F90E23E5479}" type="pres">
      <dgm:prSet presAssocID="{5EF1B55B-0462-46BA-8AD4-1935EA4EA34A}" presName="childText" presStyleLbl="conFgAcc1" presStyleIdx="4" presStyleCnt="5">
        <dgm:presLayoutVars>
          <dgm:bulletEnabled val="1"/>
        </dgm:presLayoutVars>
      </dgm:prSet>
      <dgm:spPr/>
    </dgm:pt>
  </dgm:ptLst>
  <dgm:cxnLst>
    <dgm:cxn modelId="{0A8D23C4-1F9C-417A-A71F-F1A456D65E2E}" type="presOf" srcId="{DBCA2B9C-67C4-4121-899C-8F382335749F}" destId="{DEB289E6-DE88-4121-A158-A8D7878ECDA1}" srcOrd="0" destOrd="0" presId="urn:microsoft.com/office/officeart/2005/8/layout/list1"/>
    <dgm:cxn modelId="{38CE72D4-1208-43AD-8C6C-94FA16F7DA60}" type="presOf" srcId="{5B7A70E2-6C67-456A-B67D-23018BA66FBF}" destId="{8C4EBA06-035C-49F0-863E-D02524CB9D5C}" srcOrd="1" destOrd="0" presId="urn:microsoft.com/office/officeart/2005/8/layout/list1"/>
    <dgm:cxn modelId="{BDD0AC93-E745-40B6-B833-FE992F016B78}" type="presOf" srcId="{5EF1B55B-0462-46BA-8AD4-1935EA4EA34A}" destId="{3EB18B73-1BB7-49C9-B327-91DC4402070F}" srcOrd="1" destOrd="0" presId="urn:microsoft.com/office/officeart/2005/8/layout/list1"/>
    <dgm:cxn modelId="{261FEF18-2D34-4E08-B065-FB1E41027CAB}" type="presOf" srcId="{CEA1C7FB-4ED2-4F50-87D9-6A3D4D12B844}" destId="{F1D47EB1-AD57-43FC-8FC0-1328DD33F96F}" srcOrd="0" destOrd="0" presId="urn:microsoft.com/office/officeart/2005/8/layout/list1"/>
    <dgm:cxn modelId="{F5DFE24E-E9FF-4AAA-9488-98A6BDADC772}" type="presOf" srcId="{5B7A70E2-6C67-456A-B67D-23018BA66FBF}" destId="{3F7680DE-E401-4691-8A05-FB8EB2A5B3C0}" srcOrd="0" destOrd="0" presId="urn:microsoft.com/office/officeart/2005/8/layout/list1"/>
    <dgm:cxn modelId="{639B1131-385A-4BA4-9D54-345A7F715CE3}" srcId="{DBCA2B9C-67C4-4121-899C-8F382335749F}" destId="{0F66DDA9-D2FE-4C23-AEF4-76AC4FA0DEBB}" srcOrd="0" destOrd="0" parTransId="{A69D1BBC-8F49-4B01-A4F1-67E1A6578A66}" sibTransId="{8EC9D149-34B0-4521-94AE-BC82319A5573}"/>
    <dgm:cxn modelId="{2F9F747A-DB0A-4E85-A4DD-5908D363CD47}" type="presOf" srcId="{CEA1C7FB-4ED2-4F50-87D9-6A3D4D12B844}" destId="{51DA8CFA-C7D0-4C27-9167-078502ADC562}" srcOrd="1" destOrd="0" presId="urn:microsoft.com/office/officeart/2005/8/layout/list1"/>
    <dgm:cxn modelId="{25FF2924-FDC1-4062-8707-C8FFF0D57886}" type="presOf" srcId="{0F66DDA9-D2FE-4C23-AEF4-76AC4FA0DEBB}" destId="{5D56D501-6150-47B0-983D-6589274C8B74}" srcOrd="1" destOrd="0" presId="urn:microsoft.com/office/officeart/2005/8/layout/list1"/>
    <dgm:cxn modelId="{B00B0CFB-5949-41BC-9098-7F0C59A4E65C}" type="presOf" srcId="{577D59FA-AA9E-46CF-98C9-F3120EC468CE}" destId="{27E9ABE6-0390-47CF-B224-C9DDBC50FE43}" srcOrd="1" destOrd="0" presId="urn:microsoft.com/office/officeart/2005/8/layout/list1"/>
    <dgm:cxn modelId="{31F181A3-16DC-46A5-9FF5-C29C1DBB9E66}" type="presOf" srcId="{577D59FA-AA9E-46CF-98C9-F3120EC468CE}" destId="{B1989465-EB4C-4AAC-A901-3B347B8AAF0F}" srcOrd="0" destOrd="0" presId="urn:microsoft.com/office/officeart/2005/8/layout/list1"/>
    <dgm:cxn modelId="{8586060D-CCA2-4AA0-8707-4ED4BC013510}" srcId="{DBCA2B9C-67C4-4121-899C-8F382335749F}" destId="{5B7A70E2-6C67-456A-B67D-23018BA66FBF}" srcOrd="3" destOrd="0" parTransId="{0476D5AB-5815-4CA9-B1AB-AE38F3261E07}" sibTransId="{1222BD7E-D8D7-4B38-9533-1695C28BEA26}"/>
    <dgm:cxn modelId="{B984CB0C-E2F3-4708-A245-9EDBC3011264}" srcId="{DBCA2B9C-67C4-4121-899C-8F382335749F}" destId="{CEA1C7FB-4ED2-4F50-87D9-6A3D4D12B844}" srcOrd="1" destOrd="0" parTransId="{7ADB97DE-FC61-4904-A173-F8E9CAB4320E}" sibTransId="{5B35EA19-80F7-4C70-9747-239A4EE9C184}"/>
    <dgm:cxn modelId="{4A3A5146-1B49-454C-9F2B-0B036ACC48EB}" srcId="{DBCA2B9C-67C4-4121-899C-8F382335749F}" destId="{5EF1B55B-0462-46BA-8AD4-1935EA4EA34A}" srcOrd="4" destOrd="0" parTransId="{520C7A97-DEEC-41D4-8BF4-3B10BB63A20A}" sibTransId="{2E986B55-A0AD-4116-B30E-D5A4911D126A}"/>
    <dgm:cxn modelId="{BA5523CA-8005-439C-8EC1-C056FBE911C4}" type="presOf" srcId="{0F66DDA9-D2FE-4C23-AEF4-76AC4FA0DEBB}" destId="{24EBF263-D863-4B0B-8294-CCB9A14F54CF}" srcOrd="0" destOrd="0" presId="urn:microsoft.com/office/officeart/2005/8/layout/list1"/>
    <dgm:cxn modelId="{D390D9AD-E39D-4B8B-A5AA-2CD5AA11AC96}" srcId="{DBCA2B9C-67C4-4121-899C-8F382335749F}" destId="{577D59FA-AA9E-46CF-98C9-F3120EC468CE}" srcOrd="2" destOrd="0" parTransId="{A0FB9805-7FC5-4AB1-B910-D279006FA323}" sibTransId="{7C935D95-66E0-4290-9301-ADDF469D9748}"/>
    <dgm:cxn modelId="{F3E87EF9-FABF-4071-99DB-14010D9D8DD9}" type="presOf" srcId="{5EF1B55B-0462-46BA-8AD4-1935EA4EA34A}" destId="{A60DEE6E-BA68-456E-805C-93C37FD8D5C0}" srcOrd="0" destOrd="0" presId="urn:microsoft.com/office/officeart/2005/8/layout/list1"/>
    <dgm:cxn modelId="{C314D451-5C59-4BA2-ADB0-43B82721125D}" type="presParOf" srcId="{DEB289E6-DE88-4121-A158-A8D7878ECDA1}" destId="{C05652F5-8786-4259-BF8A-E45BD5F1C7E8}" srcOrd="0" destOrd="0" presId="urn:microsoft.com/office/officeart/2005/8/layout/list1"/>
    <dgm:cxn modelId="{7F822CEB-8972-43D9-A8A4-DCCD7CB43744}" type="presParOf" srcId="{C05652F5-8786-4259-BF8A-E45BD5F1C7E8}" destId="{24EBF263-D863-4B0B-8294-CCB9A14F54CF}" srcOrd="0" destOrd="0" presId="urn:microsoft.com/office/officeart/2005/8/layout/list1"/>
    <dgm:cxn modelId="{4EFB43C1-8E99-4571-9AAA-A37621752282}" type="presParOf" srcId="{C05652F5-8786-4259-BF8A-E45BD5F1C7E8}" destId="{5D56D501-6150-47B0-983D-6589274C8B74}" srcOrd="1" destOrd="0" presId="urn:microsoft.com/office/officeart/2005/8/layout/list1"/>
    <dgm:cxn modelId="{2BCFE4B3-4201-490E-912D-1711DDEE4A1E}" type="presParOf" srcId="{DEB289E6-DE88-4121-A158-A8D7878ECDA1}" destId="{B0F77DDB-BCA8-4800-89DB-2B65BD759739}" srcOrd="1" destOrd="0" presId="urn:microsoft.com/office/officeart/2005/8/layout/list1"/>
    <dgm:cxn modelId="{E25511DF-FE27-44B1-8C3C-27A058A478D7}" type="presParOf" srcId="{DEB289E6-DE88-4121-A158-A8D7878ECDA1}" destId="{62083FC7-93F1-4F21-949E-5AED15C84318}" srcOrd="2" destOrd="0" presId="urn:microsoft.com/office/officeart/2005/8/layout/list1"/>
    <dgm:cxn modelId="{B8006A35-8FFE-4A71-AE43-00CFE42F2B3E}" type="presParOf" srcId="{DEB289E6-DE88-4121-A158-A8D7878ECDA1}" destId="{2E64D7F1-2FE0-42B0-817F-D582F8CA4F72}" srcOrd="3" destOrd="0" presId="urn:microsoft.com/office/officeart/2005/8/layout/list1"/>
    <dgm:cxn modelId="{60B7DCB7-2E98-4F09-8362-299E0F3978DD}" type="presParOf" srcId="{DEB289E6-DE88-4121-A158-A8D7878ECDA1}" destId="{F3C78CE7-FB22-4583-826A-65D1B2A6B6EB}" srcOrd="4" destOrd="0" presId="urn:microsoft.com/office/officeart/2005/8/layout/list1"/>
    <dgm:cxn modelId="{BEF56533-8B36-4E06-8F1F-A52919274C17}" type="presParOf" srcId="{F3C78CE7-FB22-4583-826A-65D1B2A6B6EB}" destId="{F1D47EB1-AD57-43FC-8FC0-1328DD33F96F}" srcOrd="0" destOrd="0" presId="urn:microsoft.com/office/officeart/2005/8/layout/list1"/>
    <dgm:cxn modelId="{CCD0CCDB-2F31-432A-BD8F-8462466F5BF5}" type="presParOf" srcId="{F3C78CE7-FB22-4583-826A-65D1B2A6B6EB}" destId="{51DA8CFA-C7D0-4C27-9167-078502ADC562}" srcOrd="1" destOrd="0" presId="urn:microsoft.com/office/officeart/2005/8/layout/list1"/>
    <dgm:cxn modelId="{A74345BC-C5C2-4BC3-A9AB-647F594B068A}" type="presParOf" srcId="{DEB289E6-DE88-4121-A158-A8D7878ECDA1}" destId="{D6316C01-E281-4245-8B59-DFB90632F702}" srcOrd="5" destOrd="0" presId="urn:microsoft.com/office/officeart/2005/8/layout/list1"/>
    <dgm:cxn modelId="{60771226-D755-4911-8CF0-CB985F6BB5D0}" type="presParOf" srcId="{DEB289E6-DE88-4121-A158-A8D7878ECDA1}" destId="{8F3E4385-4607-4083-815D-1C53CF8AA7F8}" srcOrd="6" destOrd="0" presId="urn:microsoft.com/office/officeart/2005/8/layout/list1"/>
    <dgm:cxn modelId="{640180D6-D9CD-4BE7-A5DE-EE979659CE54}" type="presParOf" srcId="{DEB289E6-DE88-4121-A158-A8D7878ECDA1}" destId="{1539AECA-346B-4E58-9012-E3411F16A10F}" srcOrd="7" destOrd="0" presId="urn:microsoft.com/office/officeart/2005/8/layout/list1"/>
    <dgm:cxn modelId="{3D32DB4F-D7AB-4E8B-A34E-C21025C03DCB}" type="presParOf" srcId="{DEB289E6-DE88-4121-A158-A8D7878ECDA1}" destId="{38C47C48-5C11-403C-BBA0-F2C04F011EDE}" srcOrd="8" destOrd="0" presId="urn:microsoft.com/office/officeart/2005/8/layout/list1"/>
    <dgm:cxn modelId="{4CD6F639-7DC9-4B24-B5E5-BCF49718D07F}" type="presParOf" srcId="{38C47C48-5C11-403C-BBA0-F2C04F011EDE}" destId="{B1989465-EB4C-4AAC-A901-3B347B8AAF0F}" srcOrd="0" destOrd="0" presId="urn:microsoft.com/office/officeart/2005/8/layout/list1"/>
    <dgm:cxn modelId="{23892354-F1C6-496C-A5A4-8ACBB43C1162}" type="presParOf" srcId="{38C47C48-5C11-403C-BBA0-F2C04F011EDE}" destId="{27E9ABE6-0390-47CF-B224-C9DDBC50FE43}" srcOrd="1" destOrd="0" presId="urn:microsoft.com/office/officeart/2005/8/layout/list1"/>
    <dgm:cxn modelId="{F0F2A94A-B8E8-4597-81E7-6EF7C6216C20}" type="presParOf" srcId="{DEB289E6-DE88-4121-A158-A8D7878ECDA1}" destId="{34C1ABFA-2EA8-438E-ABCE-B0E8EB4C318F}" srcOrd="9" destOrd="0" presId="urn:microsoft.com/office/officeart/2005/8/layout/list1"/>
    <dgm:cxn modelId="{1C36820B-A606-46B3-817C-6928E39B66C9}" type="presParOf" srcId="{DEB289E6-DE88-4121-A158-A8D7878ECDA1}" destId="{91D24373-069C-4946-9C9E-E96132448799}" srcOrd="10" destOrd="0" presId="urn:microsoft.com/office/officeart/2005/8/layout/list1"/>
    <dgm:cxn modelId="{0A1B6899-02D1-421A-9088-D12F07468237}" type="presParOf" srcId="{DEB289E6-DE88-4121-A158-A8D7878ECDA1}" destId="{FB86B4AE-69A9-4B62-AFE9-CC2078745656}" srcOrd="11" destOrd="0" presId="urn:microsoft.com/office/officeart/2005/8/layout/list1"/>
    <dgm:cxn modelId="{02EC15BC-E578-4AC1-BF90-CFE079B8B864}" type="presParOf" srcId="{DEB289E6-DE88-4121-A158-A8D7878ECDA1}" destId="{E821610B-83DB-4396-A1BC-41FCC1F1F164}" srcOrd="12" destOrd="0" presId="urn:microsoft.com/office/officeart/2005/8/layout/list1"/>
    <dgm:cxn modelId="{1DDB835D-6B27-4D95-9698-03648AEC69C4}" type="presParOf" srcId="{E821610B-83DB-4396-A1BC-41FCC1F1F164}" destId="{3F7680DE-E401-4691-8A05-FB8EB2A5B3C0}" srcOrd="0" destOrd="0" presId="urn:microsoft.com/office/officeart/2005/8/layout/list1"/>
    <dgm:cxn modelId="{274EB41C-5065-4E6F-8342-7F52D4905D2D}" type="presParOf" srcId="{E821610B-83DB-4396-A1BC-41FCC1F1F164}" destId="{8C4EBA06-035C-49F0-863E-D02524CB9D5C}" srcOrd="1" destOrd="0" presId="urn:microsoft.com/office/officeart/2005/8/layout/list1"/>
    <dgm:cxn modelId="{3C31194E-EFB7-4C11-8161-876CCBE22C80}" type="presParOf" srcId="{DEB289E6-DE88-4121-A158-A8D7878ECDA1}" destId="{F8DE38E4-88BE-4A95-99EA-5CED62309978}" srcOrd="13" destOrd="0" presId="urn:microsoft.com/office/officeart/2005/8/layout/list1"/>
    <dgm:cxn modelId="{B4638766-5055-4231-8392-C1BE9895BAB5}" type="presParOf" srcId="{DEB289E6-DE88-4121-A158-A8D7878ECDA1}" destId="{8453FECF-E55C-4EAC-8076-452E8F6154E5}" srcOrd="14" destOrd="0" presId="urn:microsoft.com/office/officeart/2005/8/layout/list1"/>
    <dgm:cxn modelId="{B155EE7B-D6AC-4DC0-9AE7-DDBF1610FA3D}" type="presParOf" srcId="{DEB289E6-DE88-4121-A158-A8D7878ECDA1}" destId="{2D3A5F8A-0728-4E44-A489-44EE4912C0CC}" srcOrd="15" destOrd="0" presId="urn:microsoft.com/office/officeart/2005/8/layout/list1"/>
    <dgm:cxn modelId="{01F58566-1BBC-4C71-A91A-82937E73D67A}" type="presParOf" srcId="{DEB289E6-DE88-4121-A158-A8D7878ECDA1}" destId="{1E243C84-1987-4535-9C9D-5F575CACED60}" srcOrd="16" destOrd="0" presId="urn:microsoft.com/office/officeart/2005/8/layout/list1"/>
    <dgm:cxn modelId="{C173CF2C-C700-4F0B-BCBF-0B2B4CA0173A}" type="presParOf" srcId="{1E243C84-1987-4535-9C9D-5F575CACED60}" destId="{A60DEE6E-BA68-456E-805C-93C37FD8D5C0}" srcOrd="0" destOrd="0" presId="urn:microsoft.com/office/officeart/2005/8/layout/list1"/>
    <dgm:cxn modelId="{6DDE3E65-87E1-44F7-A7E1-267AEA3FB3D9}" type="presParOf" srcId="{1E243C84-1987-4535-9C9D-5F575CACED60}" destId="{3EB18B73-1BB7-49C9-B327-91DC4402070F}" srcOrd="1" destOrd="0" presId="urn:microsoft.com/office/officeart/2005/8/layout/list1"/>
    <dgm:cxn modelId="{01A42327-395E-40FA-932F-0CC5C3F6BC9A}" type="presParOf" srcId="{DEB289E6-DE88-4121-A158-A8D7878ECDA1}" destId="{B7E78EB3-763B-43B4-884C-4443FFFCB82E}" srcOrd="17" destOrd="0" presId="urn:microsoft.com/office/officeart/2005/8/layout/list1"/>
    <dgm:cxn modelId="{588C76F9-EC1D-4F17-A057-C1FC29D71644}" type="presParOf" srcId="{DEB289E6-DE88-4121-A158-A8D7878ECDA1}" destId="{81180C52-A460-4FEC-A8D9-7F90E23E5479}" srcOrd="18"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71AE2F5-DD1C-4D0F-990C-28E5F03825D5}" type="doc">
      <dgm:prSet loTypeId="urn:microsoft.com/office/officeart/2005/8/layout/process1" loCatId="process" qsTypeId="urn:microsoft.com/office/officeart/2005/8/quickstyle/simple1" qsCatId="simple" csTypeId="urn:microsoft.com/office/officeart/2005/8/colors/accent1_2" csCatId="accent1" phldr="1"/>
      <dgm:spPr/>
    </dgm:pt>
    <dgm:pt modelId="{C23A24CB-E7C9-4F73-A75B-7279F6A83A0A}">
      <dgm:prSet phldrT="[Texto]" custT="1"/>
      <dgm:spPr>
        <a:solidFill>
          <a:schemeClr val="accent3"/>
        </a:solidFill>
      </dgm:spPr>
      <dgm:t>
        <a:bodyPr/>
        <a:lstStyle/>
        <a:p>
          <a:r>
            <a:rPr lang="es-CL" sz="3200" dirty="0" smtClean="0"/>
            <a:t>Criterios para seleccionar la solución</a:t>
          </a:r>
          <a:endParaRPr lang="es-CL" sz="3200" dirty="0"/>
        </a:p>
      </dgm:t>
    </dgm:pt>
    <dgm:pt modelId="{24CAE86D-8035-4741-91E0-24E1F0B890DD}" type="parTrans" cxnId="{E7C49994-9936-4D2A-BB1C-36925ECEDC91}">
      <dgm:prSet/>
      <dgm:spPr/>
      <dgm:t>
        <a:bodyPr/>
        <a:lstStyle/>
        <a:p>
          <a:endParaRPr lang="es-CL"/>
        </a:p>
      </dgm:t>
    </dgm:pt>
    <dgm:pt modelId="{D1C98AA4-A7DC-4E26-A64D-ABB2271E6AE2}" type="sibTrans" cxnId="{E7C49994-9936-4D2A-BB1C-36925ECEDC91}">
      <dgm:prSet/>
      <dgm:spPr/>
      <dgm:t>
        <a:bodyPr/>
        <a:lstStyle/>
        <a:p>
          <a:endParaRPr lang="es-CL"/>
        </a:p>
      </dgm:t>
    </dgm:pt>
    <dgm:pt modelId="{F7CA676B-302A-4A22-BDD3-FC192214CB8F}" type="pres">
      <dgm:prSet presAssocID="{771AE2F5-DD1C-4D0F-990C-28E5F03825D5}" presName="Name0" presStyleCnt="0">
        <dgm:presLayoutVars>
          <dgm:dir/>
          <dgm:resizeHandles val="exact"/>
        </dgm:presLayoutVars>
      </dgm:prSet>
      <dgm:spPr/>
    </dgm:pt>
    <dgm:pt modelId="{FFB182DE-72C2-4915-9AF5-8DD7F536E155}" type="pres">
      <dgm:prSet presAssocID="{C23A24CB-E7C9-4F73-A75B-7279F6A83A0A}" presName="node" presStyleLbl="node1" presStyleIdx="0" presStyleCnt="1">
        <dgm:presLayoutVars>
          <dgm:bulletEnabled val="1"/>
        </dgm:presLayoutVars>
      </dgm:prSet>
      <dgm:spPr/>
      <dgm:t>
        <a:bodyPr/>
        <a:lstStyle/>
        <a:p>
          <a:endParaRPr lang="es-CL"/>
        </a:p>
      </dgm:t>
    </dgm:pt>
  </dgm:ptLst>
  <dgm:cxnLst>
    <dgm:cxn modelId="{E7C49994-9936-4D2A-BB1C-36925ECEDC91}" srcId="{771AE2F5-DD1C-4D0F-990C-28E5F03825D5}" destId="{C23A24CB-E7C9-4F73-A75B-7279F6A83A0A}" srcOrd="0" destOrd="0" parTransId="{24CAE86D-8035-4741-91E0-24E1F0B890DD}" sibTransId="{D1C98AA4-A7DC-4E26-A64D-ABB2271E6AE2}"/>
    <dgm:cxn modelId="{775E7A0E-7815-4156-BD6B-F81759241032}" type="presOf" srcId="{771AE2F5-DD1C-4D0F-990C-28E5F03825D5}" destId="{F7CA676B-302A-4A22-BDD3-FC192214CB8F}" srcOrd="0" destOrd="0" presId="urn:microsoft.com/office/officeart/2005/8/layout/process1"/>
    <dgm:cxn modelId="{B629E882-E92D-4D02-BCB5-B95D57AFF5D5}" type="presOf" srcId="{C23A24CB-E7C9-4F73-A75B-7279F6A83A0A}" destId="{FFB182DE-72C2-4915-9AF5-8DD7F536E155}" srcOrd="0" destOrd="0" presId="urn:microsoft.com/office/officeart/2005/8/layout/process1"/>
    <dgm:cxn modelId="{AC426CB8-C7AE-4BC1-84F7-5C232AA23B55}" type="presParOf" srcId="{F7CA676B-302A-4A22-BDD3-FC192214CB8F}" destId="{FFB182DE-72C2-4915-9AF5-8DD7F536E155}" srcOrd="0" destOrd="0" presId="urn:microsoft.com/office/officeart/2005/8/layout/process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0AE869-D0C6-408D-B9D3-C1B399449C6D}" type="doc">
      <dgm:prSet loTypeId="urn:microsoft.com/office/officeart/2005/8/layout/process2" loCatId="process" qsTypeId="urn:microsoft.com/office/officeart/2005/8/quickstyle/simple1" qsCatId="simple" csTypeId="urn:microsoft.com/office/officeart/2005/8/colors/accent1_3" csCatId="accent1" phldr="1"/>
      <dgm:spPr/>
    </dgm:pt>
    <dgm:pt modelId="{9D97BC7E-C62F-4A09-8935-F45B3AD8CB83}">
      <dgm:prSet phldrT="[Texto]" custT="1"/>
      <dgm:spPr/>
      <dgm:t>
        <a:bodyPr/>
        <a:lstStyle/>
        <a:p>
          <a:r>
            <a:rPr lang="es-CL" sz="3600" b="1" dirty="0" smtClean="0"/>
            <a:t>¿QUÉ ES UN PROYECTO SOCIAL?</a:t>
          </a:r>
          <a:endParaRPr lang="es-CL" sz="3600" b="1" dirty="0"/>
        </a:p>
      </dgm:t>
    </dgm:pt>
    <dgm:pt modelId="{C122E8A9-3304-4837-A942-02B6693F8E6B}" type="parTrans" cxnId="{0FE13EDD-4733-409E-B9EB-1380F4297912}">
      <dgm:prSet/>
      <dgm:spPr/>
      <dgm:t>
        <a:bodyPr/>
        <a:lstStyle/>
        <a:p>
          <a:endParaRPr lang="es-CL"/>
        </a:p>
      </dgm:t>
    </dgm:pt>
    <dgm:pt modelId="{6BBA9E50-0F6C-4D4D-B2EF-0AF375916A95}" type="sibTrans" cxnId="{0FE13EDD-4733-409E-B9EB-1380F4297912}">
      <dgm:prSet/>
      <dgm:spPr/>
      <dgm:t>
        <a:bodyPr/>
        <a:lstStyle/>
        <a:p>
          <a:endParaRPr lang="es-CL"/>
        </a:p>
      </dgm:t>
    </dgm:pt>
    <dgm:pt modelId="{978FDD41-CF08-4F29-A1DD-F980D05CF36F}">
      <dgm:prSet phldrT="[Texto]" custT="1"/>
      <dgm:spPr/>
      <dgm:t>
        <a:bodyPr/>
        <a:lstStyle/>
        <a:p>
          <a:r>
            <a:rPr lang="es-CL" sz="2400" dirty="0" smtClean="0"/>
            <a:t>Conjunto de acciones que utilizan </a:t>
          </a:r>
          <a:r>
            <a:rPr lang="es-CL" sz="2400" b="1" u="sng" dirty="0" smtClean="0"/>
            <a:t>recursos</a:t>
          </a:r>
          <a:r>
            <a:rPr lang="es-CL" sz="2400" dirty="0" smtClean="0"/>
            <a:t> para la realización de una serie de </a:t>
          </a:r>
          <a:r>
            <a:rPr lang="es-CL" sz="2400" b="1" u="sng" dirty="0" smtClean="0"/>
            <a:t>actividades</a:t>
          </a:r>
          <a:r>
            <a:rPr lang="es-CL" sz="2400" dirty="0" smtClean="0"/>
            <a:t>, en un </a:t>
          </a:r>
          <a:r>
            <a:rPr lang="es-CL" sz="2400" b="1" u="sng" dirty="0" smtClean="0"/>
            <a:t>tiempo</a:t>
          </a:r>
          <a:r>
            <a:rPr lang="es-CL" sz="2400" b="0" u="none" dirty="0" smtClean="0"/>
            <a:t> definido </a:t>
          </a:r>
          <a:r>
            <a:rPr lang="es-CL" sz="2400" dirty="0" smtClean="0"/>
            <a:t>y con un </a:t>
          </a:r>
          <a:r>
            <a:rPr lang="es-CL" sz="2400" b="1" u="sng" dirty="0" smtClean="0"/>
            <a:t>costo</a:t>
          </a:r>
          <a:r>
            <a:rPr lang="es-CL" sz="2400" dirty="0" smtClean="0"/>
            <a:t> determinado, con la finalidad de conseguir </a:t>
          </a:r>
          <a:r>
            <a:rPr lang="es-CL" sz="2400" b="1" u="sng" dirty="0" smtClean="0"/>
            <a:t>resultados</a:t>
          </a:r>
          <a:r>
            <a:rPr lang="es-CL" sz="2400" dirty="0" smtClean="0"/>
            <a:t> que  provoquen un cambio positivo en la situación de vida de un </a:t>
          </a:r>
          <a:r>
            <a:rPr lang="es-CL" sz="2400" b="1" u="sng" dirty="0" smtClean="0"/>
            <a:t>grupo de personas</a:t>
          </a:r>
          <a:endParaRPr lang="es-CL" sz="2400" dirty="0"/>
        </a:p>
      </dgm:t>
    </dgm:pt>
    <dgm:pt modelId="{35137375-E41E-4CB1-B3A5-D961F649E0B0}" type="parTrans" cxnId="{1FE15FFC-BE32-4723-A5D5-C1CDE4780376}">
      <dgm:prSet/>
      <dgm:spPr/>
      <dgm:t>
        <a:bodyPr/>
        <a:lstStyle/>
        <a:p>
          <a:endParaRPr lang="es-CL"/>
        </a:p>
      </dgm:t>
    </dgm:pt>
    <dgm:pt modelId="{2BC5BA7F-9AF6-4E78-AC11-1DC1A92EF61E}" type="sibTrans" cxnId="{1FE15FFC-BE32-4723-A5D5-C1CDE4780376}">
      <dgm:prSet/>
      <dgm:spPr/>
      <dgm:t>
        <a:bodyPr/>
        <a:lstStyle/>
        <a:p>
          <a:endParaRPr lang="es-CL"/>
        </a:p>
      </dgm:t>
    </dgm:pt>
    <dgm:pt modelId="{58F6A26D-39A9-4300-A8B3-9D2C93B389AB}" type="pres">
      <dgm:prSet presAssocID="{BA0AE869-D0C6-408D-B9D3-C1B399449C6D}" presName="linearFlow" presStyleCnt="0">
        <dgm:presLayoutVars>
          <dgm:resizeHandles val="exact"/>
        </dgm:presLayoutVars>
      </dgm:prSet>
      <dgm:spPr/>
    </dgm:pt>
    <dgm:pt modelId="{E65A18F7-6A7E-44E1-83FC-77A432B1EB1E}" type="pres">
      <dgm:prSet presAssocID="{9D97BC7E-C62F-4A09-8935-F45B3AD8CB83}" presName="node" presStyleLbl="node1" presStyleIdx="0" presStyleCnt="2" custScaleX="217734" custScaleY="42280" custLinFactNeighborX="-75806" custLinFactNeighborY="-108">
        <dgm:presLayoutVars>
          <dgm:bulletEnabled val="1"/>
        </dgm:presLayoutVars>
      </dgm:prSet>
      <dgm:spPr/>
      <dgm:t>
        <a:bodyPr/>
        <a:lstStyle/>
        <a:p>
          <a:endParaRPr lang="es-CL"/>
        </a:p>
      </dgm:t>
    </dgm:pt>
    <dgm:pt modelId="{9E78034C-EEA2-41FA-962E-BE685920F90A}" type="pres">
      <dgm:prSet presAssocID="{6BBA9E50-0F6C-4D4D-B2EF-0AF375916A95}" presName="sibTrans" presStyleLbl="sibTrans2D1" presStyleIdx="0" presStyleCnt="1"/>
      <dgm:spPr/>
      <dgm:t>
        <a:bodyPr/>
        <a:lstStyle/>
        <a:p>
          <a:endParaRPr lang="es-CL"/>
        </a:p>
      </dgm:t>
    </dgm:pt>
    <dgm:pt modelId="{15E25E5D-8A78-42DA-BD0F-0A965E9E2D4D}" type="pres">
      <dgm:prSet presAssocID="{6BBA9E50-0F6C-4D4D-B2EF-0AF375916A95}" presName="connectorText" presStyleLbl="sibTrans2D1" presStyleIdx="0" presStyleCnt="1"/>
      <dgm:spPr/>
      <dgm:t>
        <a:bodyPr/>
        <a:lstStyle/>
        <a:p>
          <a:endParaRPr lang="es-CL"/>
        </a:p>
      </dgm:t>
    </dgm:pt>
    <dgm:pt modelId="{4702217A-3C16-4D48-A49D-2F4B6E3CC1D8}" type="pres">
      <dgm:prSet presAssocID="{978FDD41-CF08-4F29-A1DD-F980D05CF36F}" presName="node" presStyleLbl="node1" presStyleIdx="1" presStyleCnt="2" custScaleX="217734" custScaleY="123323">
        <dgm:presLayoutVars>
          <dgm:bulletEnabled val="1"/>
        </dgm:presLayoutVars>
      </dgm:prSet>
      <dgm:spPr/>
      <dgm:t>
        <a:bodyPr/>
        <a:lstStyle/>
        <a:p>
          <a:endParaRPr lang="es-CL"/>
        </a:p>
      </dgm:t>
    </dgm:pt>
  </dgm:ptLst>
  <dgm:cxnLst>
    <dgm:cxn modelId="{530FA321-FCA0-49E2-BB54-F0C1AB45FDC3}" type="presOf" srcId="{978FDD41-CF08-4F29-A1DD-F980D05CF36F}" destId="{4702217A-3C16-4D48-A49D-2F4B6E3CC1D8}" srcOrd="0" destOrd="0" presId="urn:microsoft.com/office/officeart/2005/8/layout/process2"/>
    <dgm:cxn modelId="{C12AA032-C583-4B50-83CA-8A7400F7E973}" type="presOf" srcId="{6BBA9E50-0F6C-4D4D-B2EF-0AF375916A95}" destId="{9E78034C-EEA2-41FA-962E-BE685920F90A}" srcOrd="0" destOrd="0" presId="urn:microsoft.com/office/officeart/2005/8/layout/process2"/>
    <dgm:cxn modelId="{B415A31E-B3C1-4206-9BE7-AC53A4C2E712}" type="presOf" srcId="{9D97BC7E-C62F-4A09-8935-F45B3AD8CB83}" destId="{E65A18F7-6A7E-44E1-83FC-77A432B1EB1E}" srcOrd="0" destOrd="0" presId="urn:microsoft.com/office/officeart/2005/8/layout/process2"/>
    <dgm:cxn modelId="{8E23E3A6-499A-4522-910A-26721A192D07}" type="presOf" srcId="{6BBA9E50-0F6C-4D4D-B2EF-0AF375916A95}" destId="{15E25E5D-8A78-42DA-BD0F-0A965E9E2D4D}" srcOrd="1" destOrd="0" presId="urn:microsoft.com/office/officeart/2005/8/layout/process2"/>
    <dgm:cxn modelId="{0FE13EDD-4733-409E-B9EB-1380F4297912}" srcId="{BA0AE869-D0C6-408D-B9D3-C1B399449C6D}" destId="{9D97BC7E-C62F-4A09-8935-F45B3AD8CB83}" srcOrd="0" destOrd="0" parTransId="{C122E8A9-3304-4837-A942-02B6693F8E6B}" sibTransId="{6BBA9E50-0F6C-4D4D-B2EF-0AF375916A95}"/>
    <dgm:cxn modelId="{1FE15FFC-BE32-4723-A5D5-C1CDE4780376}" srcId="{BA0AE869-D0C6-408D-B9D3-C1B399449C6D}" destId="{978FDD41-CF08-4F29-A1DD-F980D05CF36F}" srcOrd="1" destOrd="0" parTransId="{35137375-E41E-4CB1-B3A5-D961F649E0B0}" sibTransId="{2BC5BA7F-9AF6-4E78-AC11-1DC1A92EF61E}"/>
    <dgm:cxn modelId="{5BB4CF27-B614-4A72-BF8B-325029A8907B}" type="presOf" srcId="{BA0AE869-D0C6-408D-B9D3-C1B399449C6D}" destId="{58F6A26D-39A9-4300-A8B3-9D2C93B389AB}" srcOrd="0" destOrd="0" presId="urn:microsoft.com/office/officeart/2005/8/layout/process2"/>
    <dgm:cxn modelId="{EF13A06B-6AFB-4E2D-9376-66DDE06F94DA}" type="presParOf" srcId="{58F6A26D-39A9-4300-A8B3-9D2C93B389AB}" destId="{E65A18F7-6A7E-44E1-83FC-77A432B1EB1E}" srcOrd="0" destOrd="0" presId="urn:microsoft.com/office/officeart/2005/8/layout/process2"/>
    <dgm:cxn modelId="{2281884B-29B5-44F4-8074-B2BC0C5DB739}" type="presParOf" srcId="{58F6A26D-39A9-4300-A8B3-9D2C93B389AB}" destId="{9E78034C-EEA2-41FA-962E-BE685920F90A}" srcOrd="1" destOrd="0" presId="urn:microsoft.com/office/officeart/2005/8/layout/process2"/>
    <dgm:cxn modelId="{EFE6EC0E-9BDA-4778-8938-B4A58831A97F}" type="presParOf" srcId="{9E78034C-EEA2-41FA-962E-BE685920F90A}" destId="{15E25E5D-8A78-42DA-BD0F-0A965E9E2D4D}" srcOrd="0" destOrd="0" presId="urn:microsoft.com/office/officeart/2005/8/layout/process2"/>
    <dgm:cxn modelId="{85759FEE-A3E3-4936-A02A-D7B28C279241}" type="presParOf" srcId="{58F6A26D-39A9-4300-A8B3-9D2C93B389AB}" destId="{4702217A-3C16-4D48-A49D-2F4B6E3CC1D8}" srcOrd="2" destOrd="0" presId="urn:microsoft.com/office/officeart/2005/8/layout/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84FD861-4E4B-4464-B6A6-AD91745C470E}" type="doc">
      <dgm:prSet loTypeId="urn:microsoft.com/office/officeart/2005/8/layout/vList3#1" loCatId="list" qsTypeId="urn:microsoft.com/office/officeart/2005/8/quickstyle/simple1" qsCatId="simple" csTypeId="urn:microsoft.com/office/officeart/2005/8/colors/accent1_2" csCatId="accent1" phldr="1"/>
      <dgm:spPr/>
    </dgm:pt>
    <dgm:pt modelId="{3AD6D520-B589-4CC6-A922-886495278CEB}">
      <dgm:prSet phldrT="[Texto]"/>
      <dgm:spPr/>
      <dgm:t>
        <a:bodyPr/>
        <a:lstStyle/>
        <a:p>
          <a:r>
            <a:rPr lang="es-CL" dirty="0" smtClean="0"/>
            <a:t>Objetivo general</a:t>
          </a:r>
          <a:endParaRPr lang="es-CL" dirty="0"/>
        </a:p>
      </dgm:t>
    </dgm:pt>
    <dgm:pt modelId="{AE4FC1FF-837D-4745-B72E-6F412457844C}" type="parTrans" cxnId="{1DE737B5-F882-4BBC-B2D6-ED48FDE1A380}">
      <dgm:prSet/>
      <dgm:spPr/>
      <dgm:t>
        <a:bodyPr/>
        <a:lstStyle/>
        <a:p>
          <a:endParaRPr lang="es-CL"/>
        </a:p>
      </dgm:t>
    </dgm:pt>
    <dgm:pt modelId="{27C98F0E-9A6D-4D47-8F00-7EC43391305B}" type="sibTrans" cxnId="{1DE737B5-F882-4BBC-B2D6-ED48FDE1A380}">
      <dgm:prSet/>
      <dgm:spPr/>
      <dgm:t>
        <a:bodyPr/>
        <a:lstStyle/>
        <a:p>
          <a:endParaRPr lang="es-CL"/>
        </a:p>
      </dgm:t>
    </dgm:pt>
    <dgm:pt modelId="{DFE871BD-02AC-40C1-8EA7-D60B3C2676CE}">
      <dgm:prSet phldrT="[Texto]"/>
      <dgm:spPr/>
      <dgm:t>
        <a:bodyPr/>
        <a:lstStyle/>
        <a:p>
          <a:r>
            <a:rPr lang="es-CL" dirty="0" smtClean="0"/>
            <a:t>Objetivos específico 1</a:t>
          </a:r>
        </a:p>
      </dgm:t>
    </dgm:pt>
    <dgm:pt modelId="{1F67C5BC-A3D0-4E63-8181-F65F30BADFFA}" type="parTrans" cxnId="{7E5221D6-25C2-40A9-BA75-E30A651FC158}">
      <dgm:prSet/>
      <dgm:spPr/>
      <dgm:t>
        <a:bodyPr/>
        <a:lstStyle/>
        <a:p>
          <a:endParaRPr lang="es-CL"/>
        </a:p>
      </dgm:t>
    </dgm:pt>
    <dgm:pt modelId="{A46DBD14-5A0B-494A-9C67-4B00EED50143}" type="sibTrans" cxnId="{7E5221D6-25C2-40A9-BA75-E30A651FC158}">
      <dgm:prSet/>
      <dgm:spPr/>
      <dgm:t>
        <a:bodyPr/>
        <a:lstStyle/>
        <a:p>
          <a:endParaRPr lang="es-CL"/>
        </a:p>
      </dgm:t>
    </dgm:pt>
    <dgm:pt modelId="{116E9021-A394-4E34-A479-7AEA61F5EBA0}">
      <dgm:prSet phldrT="[Texto]"/>
      <dgm:spPr/>
      <dgm:t>
        <a:bodyPr/>
        <a:lstStyle/>
        <a:p>
          <a:r>
            <a:rPr lang="es-CL" dirty="0" smtClean="0"/>
            <a:t>Objetivo específico 2</a:t>
          </a:r>
        </a:p>
      </dgm:t>
    </dgm:pt>
    <dgm:pt modelId="{3999E436-4F55-4EB4-A0A3-4889B61C8EDA}" type="parTrans" cxnId="{4B0F6FCC-92CC-47F0-ACCF-3FE91B64C884}">
      <dgm:prSet/>
      <dgm:spPr/>
      <dgm:t>
        <a:bodyPr/>
        <a:lstStyle/>
        <a:p>
          <a:endParaRPr lang="es-CL"/>
        </a:p>
      </dgm:t>
    </dgm:pt>
    <dgm:pt modelId="{2B8D5E16-E517-4F7B-8534-F872C3B86C8B}" type="sibTrans" cxnId="{4B0F6FCC-92CC-47F0-ACCF-3FE91B64C884}">
      <dgm:prSet/>
      <dgm:spPr/>
      <dgm:t>
        <a:bodyPr/>
        <a:lstStyle/>
        <a:p>
          <a:endParaRPr lang="es-CL"/>
        </a:p>
      </dgm:t>
    </dgm:pt>
    <dgm:pt modelId="{A6574E52-BF13-49AF-9C90-B1E198FFF047}">
      <dgm:prSet phldrT="[Texto]"/>
      <dgm:spPr/>
      <dgm:t>
        <a:bodyPr/>
        <a:lstStyle/>
        <a:p>
          <a:r>
            <a:rPr lang="es-CL" dirty="0" smtClean="0"/>
            <a:t>Objetivo específico …</a:t>
          </a:r>
        </a:p>
      </dgm:t>
    </dgm:pt>
    <dgm:pt modelId="{C90939A3-13DD-4E8A-9247-655D3673F416}" type="parTrans" cxnId="{EE141506-EB03-469F-9FBE-2D066E00F2B5}">
      <dgm:prSet/>
      <dgm:spPr/>
      <dgm:t>
        <a:bodyPr/>
        <a:lstStyle/>
        <a:p>
          <a:endParaRPr lang="es-CL"/>
        </a:p>
      </dgm:t>
    </dgm:pt>
    <dgm:pt modelId="{920F3C14-5812-423E-976C-87C3FBD88B71}" type="sibTrans" cxnId="{EE141506-EB03-469F-9FBE-2D066E00F2B5}">
      <dgm:prSet/>
      <dgm:spPr/>
      <dgm:t>
        <a:bodyPr/>
        <a:lstStyle/>
        <a:p>
          <a:endParaRPr lang="es-CL"/>
        </a:p>
      </dgm:t>
    </dgm:pt>
    <dgm:pt modelId="{48E4F4DE-5670-401A-B1C9-7E761F16CEAE}" type="pres">
      <dgm:prSet presAssocID="{C84FD861-4E4B-4464-B6A6-AD91745C470E}" presName="linearFlow" presStyleCnt="0">
        <dgm:presLayoutVars>
          <dgm:dir/>
          <dgm:resizeHandles val="exact"/>
        </dgm:presLayoutVars>
      </dgm:prSet>
      <dgm:spPr/>
    </dgm:pt>
    <dgm:pt modelId="{548EC635-D281-488A-8947-A3362B18BEE4}" type="pres">
      <dgm:prSet presAssocID="{3AD6D520-B589-4CC6-A922-886495278CEB}" presName="composite" presStyleCnt="0"/>
      <dgm:spPr/>
    </dgm:pt>
    <dgm:pt modelId="{F8A44908-4EF3-4F8A-B400-A24DF5598032}" type="pres">
      <dgm:prSet presAssocID="{3AD6D520-B589-4CC6-A922-886495278CEB}" presName="imgShp" presStyleLbl="fgImgPlace1" presStyleIdx="0" presStyleCnt="4"/>
      <dgm:spPr>
        <a:blipFill rotWithShape="0">
          <a:blip xmlns:r="http://schemas.openxmlformats.org/officeDocument/2006/relationships" r:embed="rId1"/>
          <a:stretch>
            <a:fillRect/>
          </a:stretch>
        </a:blipFill>
      </dgm:spPr>
    </dgm:pt>
    <dgm:pt modelId="{28446CEB-6806-41CA-A997-A9FF8DF41A18}" type="pres">
      <dgm:prSet presAssocID="{3AD6D520-B589-4CC6-A922-886495278CEB}" presName="txShp" presStyleLbl="node1" presStyleIdx="0" presStyleCnt="4">
        <dgm:presLayoutVars>
          <dgm:bulletEnabled val="1"/>
        </dgm:presLayoutVars>
      </dgm:prSet>
      <dgm:spPr/>
      <dgm:t>
        <a:bodyPr/>
        <a:lstStyle/>
        <a:p>
          <a:endParaRPr lang="es-CL"/>
        </a:p>
      </dgm:t>
    </dgm:pt>
    <dgm:pt modelId="{03C28A46-EF01-4EA2-80C7-EA30D4DAFA67}" type="pres">
      <dgm:prSet presAssocID="{27C98F0E-9A6D-4D47-8F00-7EC43391305B}" presName="spacing" presStyleCnt="0"/>
      <dgm:spPr/>
    </dgm:pt>
    <dgm:pt modelId="{7F83DDEC-A2E3-4B0F-AA04-F9AE818B831A}" type="pres">
      <dgm:prSet presAssocID="{DFE871BD-02AC-40C1-8EA7-D60B3C2676CE}" presName="composite" presStyleCnt="0"/>
      <dgm:spPr/>
    </dgm:pt>
    <dgm:pt modelId="{46ED81AC-5B4C-438D-A862-6C851AD121C9}" type="pres">
      <dgm:prSet presAssocID="{DFE871BD-02AC-40C1-8EA7-D60B3C2676CE}" presName="imgShp" presStyleLbl="fgImgPlace1" presStyleIdx="1" presStyleCnt="4"/>
      <dgm:spPr>
        <a:blipFill rotWithShape="0">
          <a:blip xmlns:r="http://schemas.openxmlformats.org/officeDocument/2006/relationships" r:embed="rId2"/>
          <a:stretch>
            <a:fillRect/>
          </a:stretch>
        </a:blipFill>
      </dgm:spPr>
    </dgm:pt>
    <dgm:pt modelId="{6BC84523-C0CC-4468-ACFD-8A7462E714AB}" type="pres">
      <dgm:prSet presAssocID="{DFE871BD-02AC-40C1-8EA7-D60B3C2676CE}" presName="txShp" presStyleLbl="node1" presStyleIdx="1" presStyleCnt="4">
        <dgm:presLayoutVars>
          <dgm:bulletEnabled val="1"/>
        </dgm:presLayoutVars>
      </dgm:prSet>
      <dgm:spPr/>
      <dgm:t>
        <a:bodyPr/>
        <a:lstStyle/>
        <a:p>
          <a:endParaRPr lang="es-CL"/>
        </a:p>
      </dgm:t>
    </dgm:pt>
    <dgm:pt modelId="{8E2BF34C-EFA5-41EE-AD28-159102173F32}" type="pres">
      <dgm:prSet presAssocID="{A46DBD14-5A0B-494A-9C67-4B00EED50143}" presName="spacing" presStyleCnt="0"/>
      <dgm:spPr/>
    </dgm:pt>
    <dgm:pt modelId="{C9B2F2AC-1EFC-4CC4-9311-0D5963317A55}" type="pres">
      <dgm:prSet presAssocID="{116E9021-A394-4E34-A479-7AEA61F5EBA0}" presName="composite" presStyleCnt="0"/>
      <dgm:spPr/>
    </dgm:pt>
    <dgm:pt modelId="{CCEF66EB-0DEC-40BA-9703-046C369286D5}" type="pres">
      <dgm:prSet presAssocID="{116E9021-A394-4E34-A479-7AEA61F5EBA0}" presName="imgShp" presStyleLbl="fgImgPlace1" presStyleIdx="2" presStyleCnt="4"/>
      <dgm:spPr>
        <a:blipFill rotWithShape="0">
          <a:blip xmlns:r="http://schemas.openxmlformats.org/officeDocument/2006/relationships" r:embed="rId2"/>
          <a:stretch>
            <a:fillRect/>
          </a:stretch>
        </a:blipFill>
      </dgm:spPr>
    </dgm:pt>
    <dgm:pt modelId="{42DE108D-A239-4C5B-B9C2-061F855AC4D7}" type="pres">
      <dgm:prSet presAssocID="{116E9021-A394-4E34-A479-7AEA61F5EBA0}" presName="txShp" presStyleLbl="node1" presStyleIdx="2" presStyleCnt="4">
        <dgm:presLayoutVars>
          <dgm:bulletEnabled val="1"/>
        </dgm:presLayoutVars>
      </dgm:prSet>
      <dgm:spPr/>
      <dgm:t>
        <a:bodyPr/>
        <a:lstStyle/>
        <a:p>
          <a:endParaRPr lang="es-CL"/>
        </a:p>
      </dgm:t>
    </dgm:pt>
    <dgm:pt modelId="{EEBDE3F1-4851-4F10-84F6-112099BBE698}" type="pres">
      <dgm:prSet presAssocID="{2B8D5E16-E517-4F7B-8534-F872C3B86C8B}" presName="spacing" presStyleCnt="0"/>
      <dgm:spPr/>
    </dgm:pt>
    <dgm:pt modelId="{D3364F74-FA90-4595-9CDB-6FD8FC3C2FDB}" type="pres">
      <dgm:prSet presAssocID="{A6574E52-BF13-49AF-9C90-B1E198FFF047}" presName="composite" presStyleCnt="0"/>
      <dgm:spPr/>
    </dgm:pt>
    <dgm:pt modelId="{EF9A94A2-3E51-49A8-A87C-24685706D019}" type="pres">
      <dgm:prSet presAssocID="{A6574E52-BF13-49AF-9C90-B1E198FFF047}" presName="imgShp" presStyleLbl="fgImgPlace1" presStyleIdx="3" presStyleCnt="4"/>
      <dgm:spPr>
        <a:blipFill rotWithShape="0">
          <a:blip xmlns:r="http://schemas.openxmlformats.org/officeDocument/2006/relationships" r:embed="rId2"/>
          <a:stretch>
            <a:fillRect/>
          </a:stretch>
        </a:blipFill>
      </dgm:spPr>
    </dgm:pt>
    <dgm:pt modelId="{FB102CFD-2D4A-4AF8-B61E-FF132A5E8778}" type="pres">
      <dgm:prSet presAssocID="{A6574E52-BF13-49AF-9C90-B1E198FFF047}" presName="txShp" presStyleLbl="node1" presStyleIdx="3" presStyleCnt="4">
        <dgm:presLayoutVars>
          <dgm:bulletEnabled val="1"/>
        </dgm:presLayoutVars>
      </dgm:prSet>
      <dgm:spPr/>
      <dgm:t>
        <a:bodyPr/>
        <a:lstStyle/>
        <a:p>
          <a:endParaRPr lang="es-CL"/>
        </a:p>
      </dgm:t>
    </dgm:pt>
  </dgm:ptLst>
  <dgm:cxnLst>
    <dgm:cxn modelId="{E6A961E8-B9C4-4840-9F1C-F1100AE033B7}" type="presOf" srcId="{3AD6D520-B589-4CC6-A922-886495278CEB}" destId="{28446CEB-6806-41CA-A997-A9FF8DF41A18}" srcOrd="0" destOrd="0" presId="urn:microsoft.com/office/officeart/2005/8/layout/vList3#1"/>
    <dgm:cxn modelId="{CB761BED-F9FE-4D09-87A5-563E12BB0694}" type="presOf" srcId="{C84FD861-4E4B-4464-B6A6-AD91745C470E}" destId="{48E4F4DE-5670-401A-B1C9-7E761F16CEAE}" srcOrd="0" destOrd="0" presId="urn:microsoft.com/office/officeart/2005/8/layout/vList3#1"/>
    <dgm:cxn modelId="{7E5221D6-25C2-40A9-BA75-E30A651FC158}" srcId="{C84FD861-4E4B-4464-B6A6-AD91745C470E}" destId="{DFE871BD-02AC-40C1-8EA7-D60B3C2676CE}" srcOrd="1" destOrd="0" parTransId="{1F67C5BC-A3D0-4E63-8181-F65F30BADFFA}" sibTransId="{A46DBD14-5A0B-494A-9C67-4B00EED50143}"/>
    <dgm:cxn modelId="{7100CC97-779F-4F07-B13A-E48E482645D8}" type="presOf" srcId="{DFE871BD-02AC-40C1-8EA7-D60B3C2676CE}" destId="{6BC84523-C0CC-4468-ACFD-8A7462E714AB}" srcOrd="0" destOrd="0" presId="urn:microsoft.com/office/officeart/2005/8/layout/vList3#1"/>
    <dgm:cxn modelId="{6B7B28A6-59EA-4C33-99F1-9BACBAE63231}" type="presOf" srcId="{A6574E52-BF13-49AF-9C90-B1E198FFF047}" destId="{FB102CFD-2D4A-4AF8-B61E-FF132A5E8778}" srcOrd="0" destOrd="0" presId="urn:microsoft.com/office/officeart/2005/8/layout/vList3#1"/>
    <dgm:cxn modelId="{1DE737B5-F882-4BBC-B2D6-ED48FDE1A380}" srcId="{C84FD861-4E4B-4464-B6A6-AD91745C470E}" destId="{3AD6D520-B589-4CC6-A922-886495278CEB}" srcOrd="0" destOrd="0" parTransId="{AE4FC1FF-837D-4745-B72E-6F412457844C}" sibTransId="{27C98F0E-9A6D-4D47-8F00-7EC43391305B}"/>
    <dgm:cxn modelId="{B144D0A9-5151-42A0-B242-F3B30D54E782}" type="presOf" srcId="{116E9021-A394-4E34-A479-7AEA61F5EBA0}" destId="{42DE108D-A239-4C5B-B9C2-061F855AC4D7}" srcOrd="0" destOrd="0" presId="urn:microsoft.com/office/officeart/2005/8/layout/vList3#1"/>
    <dgm:cxn modelId="{4B0F6FCC-92CC-47F0-ACCF-3FE91B64C884}" srcId="{C84FD861-4E4B-4464-B6A6-AD91745C470E}" destId="{116E9021-A394-4E34-A479-7AEA61F5EBA0}" srcOrd="2" destOrd="0" parTransId="{3999E436-4F55-4EB4-A0A3-4889B61C8EDA}" sibTransId="{2B8D5E16-E517-4F7B-8534-F872C3B86C8B}"/>
    <dgm:cxn modelId="{EE141506-EB03-469F-9FBE-2D066E00F2B5}" srcId="{C84FD861-4E4B-4464-B6A6-AD91745C470E}" destId="{A6574E52-BF13-49AF-9C90-B1E198FFF047}" srcOrd="3" destOrd="0" parTransId="{C90939A3-13DD-4E8A-9247-655D3673F416}" sibTransId="{920F3C14-5812-423E-976C-87C3FBD88B71}"/>
    <dgm:cxn modelId="{57E026CE-0375-4B95-AAFA-08540F74B0C9}" type="presParOf" srcId="{48E4F4DE-5670-401A-B1C9-7E761F16CEAE}" destId="{548EC635-D281-488A-8947-A3362B18BEE4}" srcOrd="0" destOrd="0" presId="urn:microsoft.com/office/officeart/2005/8/layout/vList3#1"/>
    <dgm:cxn modelId="{615C964B-A20B-411C-8872-9BB2EF0C83D6}" type="presParOf" srcId="{548EC635-D281-488A-8947-A3362B18BEE4}" destId="{F8A44908-4EF3-4F8A-B400-A24DF5598032}" srcOrd="0" destOrd="0" presId="urn:microsoft.com/office/officeart/2005/8/layout/vList3#1"/>
    <dgm:cxn modelId="{5EDD80DC-C2EB-4B21-BA72-69E61BE0FB02}" type="presParOf" srcId="{548EC635-D281-488A-8947-A3362B18BEE4}" destId="{28446CEB-6806-41CA-A997-A9FF8DF41A18}" srcOrd="1" destOrd="0" presId="urn:microsoft.com/office/officeart/2005/8/layout/vList3#1"/>
    <dgm:cxn modelId="{DD2CAB14-E633-426E-8A57-1590337813E2}" type="presParOf" srcId="{48E4F4DE-5670-401A-B1C9-7E761F16CEAE}" destId="{03C28A46-EF01-4EA2-80C7-EA30D4DAFA67}" srcOrd="1" destOrd="0" presId="urn:microsoft.com/office/officeart/2005/8/layout/vList3#1"/>
    <dgm:cxn modelId="{6804CE64-D8B2-4C70-9F0F-4AAEFE95BAE9}" type="presParOf" srcId="{48E4F4DE-5670-401A-B1C9-7E761F16CEAE}" destId="{7F83DDEC-A2E3-4B0F-AA04-F9AE818B831A}" srcOrd="2" destOrd="0" presId="urn:microsoft.com/office/officeart/2005/8/layout/vList3#1"/>
    <dgm:cxn modelId="{D2D302FB-8E26-4D54-AAB7-1856EAF849DC}" type="presParOf" srcId="{7F83DDEC-A2E3-4B0F-AA04-F9AE818B831A}" destId="{46ED81AC-5B4C-438D-A862-6C851AD121C9}" srcOrd="0" destOrd="0" presId="urn:microsoft.com/office/officeart/2005/8/layout/vList3#1"/>
    <dgm:cxn modelId="{E9BCAB16-B6F6-49E3-B453-C53A6472C4EB}" type="presParOf" srcId="{7F83DDEC-A2E3-4B0F-AA04-F9AE818B831A}" destId="{6BC84523-C0CC-4468-ACFD-8A7462E714AB}" srcOrd="1" destOrd="0" presId="urn:microsoft.com/office/officeart/2005/8/layout/vList3#1"/>
    <dgm:cxn modelId="{29BD1007-B425-43B8-88F9-ABF43D070771}" type="presParOf" srcId="{48E4F4DE-5670-401A-B1C9-7E761F16CEAE}" destId="{8E2BF34C-EFA5-41EE-AD28-159102173F32}" srcOrd="3" destOrd="0" presId="urn:microsoft.com/office/officeart/2005/8/layout/vList3#1"/>
    <dgm:cxn modelId="{F45F7862-FFC1-43BF-B7C7-DFBB95A1EAF1}" type="presParOf" srcId="{48E4F4DE-5670-401A-B1C9-7E761F16CEAE}" destId="{C9B2F2AC-1EFC-4CC4-9311-0D5963317A55}" srcOrd="4" destOrd="0" presId="urn:microsoft.com/office/officeart/2005/8/layout/vList3#1"/>
    <dgm:cxn modelId="{8DC9A28F-E2AC-4CA3-BF09-1CACB1AFE9BC}" type="presParOf" srcId="{C9B2F2AC-1EFC-4CC4-9311-0D5963317A55}" destId="{CCEF66EB-0DEC-40BA-9703-046C369286D5}" srcOrd="0" destOrd="0" presId="urn:microsoft.com/office/officeart/2005/8/layout/vList3#1"/>
    <dgm:cxn modelId="{1F8FD518-A96E-4668-A17A-AE9B3EC2EA6D}" type="presParOf" srcId="{C9B2F2AC-1EFC-4CC4-9311-0D5963317A55}" destId="{42DE108D-A239-4C5B-B9C2-061F855AC4D7}" srcOrd="1" destOrd="0" presId="urn:microsoft.com/office/officeart/2005/8/layout/vList3#1"/>
    <dgm:cxn modelId="{D5AF6881-6B8E-4B06-BCD9-86BE7F99C05E}" type="presParOf" srcId="{48E4F4DE-5670-401A-B1C9-7E761F16CEAE}" destId="{EEBDE3F1-4851-4F10-84F6-112099BBE698}" srcOrd="5" destOrd="0" presId="urn:microsoft.com/office/officeart/2005/8/layout/vList3#1"/>
    <dgm:cxn modelId="{EC82B0A9-EBCF-4445-8E98-B4441B42DDC4}" type="presParOf" srcId="{48E4F4DE-5670-401A-B1C9-7E761F16CEAE}" destId="{D3364F74-FA90-4595-9CDB-6FD8FC3C2FDB}" srcOrd="6" destOrd="0" presId="urn:microsoft.com/office/officeart/2005/8/layout/vList3#1"/>
    <dgm:cxn modelId="{458598BB-FDB9-4C95-B186-264340E42932}" type="presParOf" srcId="{D3364F74-FA90-4595-9CDB-6FD8FC3C2FDB}" destId="{EF9A94A2-3E51-49A8-A87C-24685706D019}" srcOrd="0" destOrd="0" presId="urn:microsoft.com/office/officeart/2005/8/layout/vList3#1"/>
    <dgm:cxn modelId="{90D7A92A-8CEF-4A19-9D7F-B6ABBF0A98A1}" type="presParOf" srcId="{D3364F74-FA90-4595-9CDB-6FD8FC3C2FDB}" destId="{FB102CFD-2D4A-4AF8-B61E-FF132A5E8778}"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831902B-5EB2-43C7-9C67-D61F669D23C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A5E91995-8869-42A3-A65A-F1BE04C6275A}">
      <dgm:prSet phldrT="[Texto]" custT="1"/>
      <dgm:spPr/>
      <dgm:t>
        <a:bodyPr/>
        <a:lstStyle/>
        <a:p>
          <a:r>
            <a:rPr lang="es-CL" sz="2000" dirty="0" smtClean="0"/>
            <a:t>Deben ser claros y concretos</a:t>
          </a:r>
          <a:endParaRPr lang="es-CL" sz="2000" dirty="0"/>
        </a:p>
      </dgm:t>
    </dgm:pt>
    <dgm:pt modelId="{14550EB9-AEA9-44A5-889A-2784655ABEF5}" type="parTrans" cxnId="{5C552EBD-02CF-497D-A1CB-3F1D6C92CDBA}">
      <dgm:prSet/>
      <dgm:spPr/>
      <dgm:t>
        <a:bodyPr/>
        <a:lstStyle/>
        <a:p>
          <a:endParaRPr lang="es-CL" sz="2000"/>
        </a:p>
      </dgm:t>
    </dgm:pt>
    <dgm:pt modelId="{FEBB7029-FB7F-4AE5-A63B-CE106A8D22EF}" type="sibTrans" cxnId="{5C552EBD-02CF-497D-A1CB-3F1D6C92CDBA}">
      <dgm:prSet/>
      <dgm:spPr/>
      <dgm:t>
        <a:bodyPr/>
        <a:lstStyle/>
        <a:p>
          <a:endParaRPr lang="es-CL" sz="2000"/>
        </a:p>
      </dgm:t>
    </dgm:pt>
    <dgm:pt modelId="{F825714E-39EA-4F95-9F56-7307B26EF618}">
      <dgm:prSet phldrT="[Texto]" custT="1"/>
      <dgm:spPr/>
      <dgm:t>
        <a:bodyPr/>
        <a:lstStyle/>
        <a:p>
          <a:r>
            <a:rPr lang="es-CL" sz="2000" dirty="0" smtClean="0"/>
            <a:t>Deben expresar el logro, el plazo y el alcance numérico</a:t>
          </a:r>
          <a:endParaRPr lang="es-CL" sz="2000" dirty="0"/>
        </a:p>
      </dgm:t>
    </dgm:pt>
    <dgm:pt modelId="{BBEF0A27-B51C-4311-B031-09FF55486DC7}" type="parTrans" cxnId="{59B41FE6-57BF-454F-9CB9-7484BB4368AD}">
      <dgm:prSet/>
      <dgm:spPr/>
      <dgm:t>
        <a:bodyPr/>
        <a:lstStyle/>
        <a:p>
          <a:endParaRPr lang="es-CL" sz="2000"/>
        </a:p>
      </dgm:t>
    </dgm:pt>
    <dgm:pt modelId="{DA2EE069-49DE-475D-AD7B-2AB9984CF81B}" type="sibTrans" cxnId="{59B41FE6-57BF-454F-9CB9-7484BB4368AD}">
      <dgm:prSet/>
      <dgm:spPr/>
      <dgm:t>
        <a:bodyPr/>
        <a:lstStyle/>
        <a:p>
          <a:endParaRPr lang="es-CL" sz="2000"/>
        </a:p>
      </dgm:t>
    </dgm:pt>
    <dgm:pt modelId="{1EA242AC-C96C-45A6-BFA6-D9CA7799A709}">
      <dgm:prSet phldrT="[Texto]" custT="1"/>
      <dgm:spPr/>
      <dgm:t>
        <a:bodyPr/>
        <a:lstStyle/>
        <a:p>
          <a:r>
            <a:rPr lang="es-CL" sz="2000" dirty="0" smtClean="0"/>
            <a:t>1 solo objetivo general </a:t>
          </a:r>
          <a:endParaRPr lang="es-CL" sz="2000" dirty="0"/>
        </a:p>
      </dgm:t>
    </dgm:pt>
    <dgm:pt modelId="{A9047062-A16D-4FFB-B7F3-C40883021BAE}" type="parTrans" cxnId="{35AF112C-69B6-4862-9548-EC76AAFE8B5D}">
      <dgm:prSet/>
      <dgm:spPr/>
      <dgm:t>
        <a:bodyPr/>
        <a:lstStyle/>
        <a:p>
          <a:endParaRPr lang="es-CL" sz="2000"/>
        </a:p>
      </dgm:t>
    </dgm:pt>
    <dgm:pt modelId="{84A123E4-892D-47F9-94E8-94B038515993}" type="sibTrans" cxnId="{35AF112C-69B6-4862-9548-EC76AAFE8B5D}">
      <dgm:prSet/>
      <dgm:spPr/>
      <dgm:t>
        <a:bodyPr/>
        <a:lstStyle/>
        <a:p>
          <a:endParaRPr lang="es-CL" sz="2000"/>
        </a:p>
      </dgm:t>
    </dgm:pt>
    <dgm:pt modelId="{C53C6656-E8A9-4D91-B3D2-59D4B15E8591}">
      <dgm:prSet phldrT="[Texto]" custT="1"/>
      <dgm:spPr/>
      <dgm:t>
        <a:bodyPr/>
        <a:lstStyle/>
        <a:p>
          <a:r>
            <a:rPr lang="es-CL" sz="2000" dirty="0" smtClean="0"/>
            <a:t>Se formulan con un verbo : realizar, disminuir, fomentar</a:t>
          </a:r>
          <a:endParaRPr lang="es-CL" sz="2000" dirty="0"/>
        </a:p>
      </dgm:t>
    </dgm:pt>
    <dgm:pt modelId="{56B4DFF8-52F5-4B85-AD6B-14401FD636C3}" type="parTrans" cxnId="{91331E55-4E87-41D4-968A-BA6DF7ED4121}">
      <dgm:prSet/>
      <dgm:spPr/>
      <dgm:t>
        <a:bodyPr/>
        <a:lstStyle/>
        <a:p>
          <a:endParaRPr lang="es-CL" sz="2000"/>
        </a:p>
      </dgm:t>
    </dgm:pt>
    <dgm:pt modelId="{AF6AEAA8-D1A5-456A-A2FE-18C45D03A297}" type="sibTrans" cxnId="{91331E55-4E87-41D4-968A-BA6DF7ED4121}">
      <dgm:prSet/>
      <dgm:spPr/>
      <dgm:t>
        <a:bodyPr/>
        <a:lstStyle/>
        <a:p>
          <a:endParaRPr lang="es-CL" sz="2000"/>
        </a:p>
      </dgm:t>
    </dgm:pt>
    <dgm:pt modelId="{0A5425B5-338C-414E-B915-E382DA3BC231}">
      <dgm:prSet phldrT="[Texto]" custT="1"/>
      <dgm:spPr/>
      <dgm:t>
        <a:bodyPr/>
        <a:lstStyle/>
        <a:p>
          <a:r>
            <a:rPr lang="es-CL" sz="2000" dirty="0" smtClean="0"/>
            <a:t>El título del proyecto suele derivarse de lo expresado en el objetivo general</a:t>
          </a:r>
          <a:endParaRPr lang="es-CL" sz="2000" dirty="0"/>
        </a:p>
      </dgm:t>
    </dgm:pt>
    <dgm:pt modelId="{A2515E0B-1596-4A27-A89B-A848D5DC1EC8}" type="parTrans" cxnId="{D9E6967B-72A9-41C7-A688-5877D3F005AF}">
      <dgm:prSet/>
      <dgm:spPr/>
      <dgm:t>
        <a:bodyPr/>
        <a:lstStyle/>
        <a:p>
          <a:endParaRPr lang="es-CL" sz="2000"/>
        </a:p>
      </dgm:t>
    </dgm:pt>
    <dgm:pt modelId="{23B710E0-4862-470B-98AA-6AFEB5AA77B2}" type="sibTrans" cxnId="{D9E6967B-72A9-41C7-A688-5877D3F005AF}">
      <dgm:prSet/>
      <dgm:spPr/>
      <dgm:t>
        <a:bodyPr/>
        <a:lstStyle/>
        <a:p>
          <a:endParaRPr lang="es-CL" sz="2000"/>
        </a:p>
      </dgm:t>
    </dgm:pt>
    <dgm:pt modelId="{E54B744E-4AB9-4AAB-B4D0-B9A60AC625B3}" type="pres">
      <dgm:prSet presAssocID="{1831902B-5EB2-43C7-9C67-D61F669D23C3}" presName="linear" presStyleCnt="0">
        <dgm:presLayoutVars>
          <dgm:dir/>
          <dgm:animLvl val="lvl"/>
          <dgm:resizeHandles val="exact"/>
        </dgm:presLayoutVars>
      </dgm:prSet>
      <dgm:spPr/>
      <dgm:t>
        <a:bodyPr/>
        <a:lstStyle/>
        <a:p>
          <a:endParaRPr lang="es-CL"/>
        </a:p>
      </dgm:t>
    </dgm:pt>
    <dgm:pt modelId="{9BBB5DC0-DF3B-4D87-A708-807E84CAF686}" type="pres">
      <dgm:prSet presAssocID="{A5E91995-8869-42A3-A65A-F1BE04C6275A}" presName="parentLin" presStyleCnt="0"/>
      <dgm:spPr/>
    </dgm:pt>
    <dgm:pt modelId="{CF8EC3FC-3F02-4768-87CD-BDFBE301EFE6}" type="pres">
      <dgm:prSet presAssocID="{A5E91995-8869-42A3-A65A-F1BE04C6275A}" presName="parentLeftMargin" presStyleLbl="node1" presStyleIdx="0" presStyleCnt="5"/>
      <dgm:spPr/>
      <dgm:t>
        <a:bodyPr/>
        <a:lstStyle/>
        <a:p>
          <a:endParaRPr lang="es-CL"/>
        </a:p>
      </dgm:t>
    </dgm:pt>
    <dgm:pt modelId="{3CC112CA-5E83-45AB-AD4A-398C59B33955}" type="pres">
      <dgm:prSet presAssocID="{A5E91995-8869-42A3-A65A-F1BE04C6275A}" presName="parentText" presStyleLbl="node1" presStyleIdx="0" presStyleCnt="5">
        <dgm:presLayoutVars>
          <dgm:chMax val="0"/>
          <dgm:bulletEnabled val="1"/>
        </dgm:presLayoutVars>
      </dgm:prSet>
      <dgm:spPr/>
      <dgm:t>
        <a:bodyPr/>
        <a:lstStyle/>
        <a:p>
          <a:endParaRPr lang="es-CL"/>
        </a:p>
      </dgm:t>
    </dgm:pt>
    <dgm:pt modelId="{CA032819-2B46-4508-AFF6-DF80D41E4B22}" type="pres">
      <dgm:prSet presAssocID="{A5E91995-8869-42A3-A65A-F1BE04C6275A}" presName="negativeSpace" presStyleCnt="0"/>
      <dgm:spPr/>
    </dgm:pt>
    <dgm:pt modelId="{47150A1B-CE35-40FE-861D-B9DAF53C7B5C}" type="pres">
      <dgm:prSet presAssocID="{A5E91995-8869-42A3-A65A-F1BE04C6275A}" presName="childText" presStyleLbl="conFgAcc1" presStyleIdx="0" presStyleCnt="5">
        <dgm:presLayoutVars>
          <dgm:bulletEnabled val="1"/>
        </dgm:presLayoutVars>
      </dgm:prSet>
      <dgm:spPr/>
    </dgm:pt>
    <dgm:pt modelId="{29A7C8F2-56B1-413F-867F-59B8624C5A0A}" type="pres">
      <dgm:prSet presAssocID="{FEBB7029-FB7F-4AE5-A63B-CE106A8D22EF}" presName="spaceBetweenRectangles" presStyleCnt="0"/>
      <dgm:spPr/>
    </dgm:pt>
    <dgm:pt modelId="{CF4F52B5-7023-4E80-BE41-94871664C4E2}" type="pres">
      <dgm:prSet presAssocID="{F825714E-39EA-4F95-9F56-7307B26EF618}" presName="parentLin" presStyleCnt="0"/>
      <dgm:spPr/>
    </dgm:pt>
    <dgm:pt modelId="{00BBBD22-5267-4CD9-AF04-5810DAC994E3}" type="pres">
      <dgm:prSet presAssocID="{F825714E-39EA-4F95-9F56-7307B26EF618}" presName="parentLeftMargin" presStyleLbl="node1" presStyleIdx="0" presStyleCnt="5"/>
      <dgm:spPr/>
      <dgm:t>
        <a:bodyPr/>
        <a:lstStyle/>
        <a:p>
          <a:endParaRPr lang="es-CL"/>
        </a:p>
      </dgm:t>
    </dgm:pt>
    <dgm:pt modelId="{0FEF08C5-1AB0-4B93-8BA0-1851385596DE}" type="pres">
      <dgm:prSet presAssocID="{F825714E-39EA-4F95-9F56-7307B26EF618}" presName="parentText" presStyleLbl="node1" presStyleIdx="1" presStyleCnt="5">
        <dgm:presLayoutVars>
          <dgm:chMax val="0"/>
          <dgm:bulletEnabled val="1"/>
        </dgm:presLayoutVars>
      </dgm:prSet>
      <dgm:spPr/>
      <dgm:t>
        <a:bodyPr/>
        <a:lstStyle/>
        <a:p>
          <a:endParaRPr lang="es-CL"/>
        </a:p>
      </dgm:t>
    </dgm:pt>
    <dgm:pt modelId="{C6CA53A1-EA89-4FF8-90F7-0E0FAFDCCB21}" type="pres">
      <dgm:prSet presAssocID="{F825714E-39EA-4F95-9F56-7307B26EF618}" presName="negativeSpace" presStyleCnt="0"/>
      <dgm:spPr/>
    </dgm:pt>
    <dgm:pt modelId="{567EC02D-D558-41A7-BF79-42293A806B26}" type="pres">
      <dgm:prSet presAssocID="{F825714E-39EA-4F95-9F56-7307B26EF618}" presName="childText" presStyleLbl="conFgAcc1" presStyleIdx="1" presStyleCnt="5">
        <dgm:presLayoutVars>
          <dgm:bulletEnabled val="1"/>
        </dgm:presLayoutVars>
      </dgm:prSet>
      <dgm:spPr/>
    </dgm:pt>
    <dgm:pt modelId="{B083DD3B-B3A2-4B7C-A9DD-149044A9F675}" type="pres">
      <dgm:prSet presAssocID="{DA2EE069-49DE-475D-AD7B-2AB9984CF81B}" presName="spaceBetweenRectangles" presStyleCnt="0"/>
      <dgm:spPr/>
    </dgm:pt>
    <dgm:pt modelId="{8A42C1F1-51B4-4D04-9213-12DCD9313153}" type="pres">
      <dgm:prSet presAssocID="{1EA242AC-C96C-45A6-BFA6-D9CA7799A709}" presName="parentLin" presStyleCnt="0"/>
      <dgm:spPr/>
    </dgm:pt>
    <dgm:pt modelId="{D0B152E7-8DA2-4B7B-BC35-C554A253977E}" type="pres">
      <dgm:prSet presAssocID="{1EA242AC-C96C-45A6-BFA6-D9CA7799A709}" presName="parentLeftMargin" presStyleLbl="node1" presStyleIdx="1" presStyleCnt="5"/>
      <dgm:spPr/>
      <dgm:t>
        <a:bodyPr/>
        <a:lstStyle/>
        <a:p>
          <a:endParaRPr lang="es-CL"/>
        </a:p>
      </dgm:t>
    </dgm:pt>
    <dgm:pt modelId="{1D5EC2B6-35A7-4278-A924-BCE108EA3565}" type="pres">
      <dgm:prSet presAssocID="{1EA242AC-C96C-45A6-BFA6-D9CA7799A709}" presName="parentText" presStyleLbl="node1" presStyleIdx="2" presStyleCnt="5">
        <dgm:presLayoutVars>
          <dgm:chMax val="0"/>
          <dgm:bulletEnabled val="1"/>
        </dgm:presLayoutVars>
      </dgm:prSet>
      <dgm:spPr/>
      <dgm:t>
        <a:bodyPr/>
        <a:lstStyle/>
        <a:p>
          <a:endParaRPr lang="es-CL"/>
        </a:p>
      </dgm:t>
    </dgm:pt>
    <dgm:pt modelId="{A5E31DC5-5B68-4A57-8E48-30F65AAE40AE}" type="pres">
      <dgm:prSet presAssocID="{1EA242AC-C96C-45A6-BFA6-D9CA7799A709}" presName="negativeSpace" presStyleCnt="0"/>
      <dgm:spPr/>
    </dgm:pt>
    <dgm:pt modelId="{D43E5A13-9AF3-49D8-A357-9972E9F9F38E}" type="pres">
      <dgm:prSet presAssocID="{1EA242AC-C96C-45A6-BFA6-D9CA7799A709}" presName="childText" presStyleLbl="conFgAcc1" presStyleIdx="2" presStyleCnt="5">
        <dgm:presLayoutVars>
          <dgm:bulletEnabled val="1"/>
        </dgm:presLayoutVars>
      </dgm:prSet>
      <dgm:spPr/>
    </dgm:pt>
    <dgm:pt modelId="{695D6415-C111-447E-972A-44A9EEB0AA94}" type="pres">
      <dgm:prSet presAssocID="{84A123E4-892D-47F9-94E8-94B038515993}" presName="spaceBetweenRectangles" presStyleCnt="0"/>
      <dgm:spPr/>
    </dgm:pt>
    <dgm:pt modelId="{43704E08-5DF5-495C-A258-E7F91AC9CCAE}" type="pres">
      <dgm:prSet presAssocID="{C53C6656-E8A9-4D91-B3D2-59D4B15E8591}" presName="parentLin" presStyleCnt="0"/>
      <dgm:spPr/>
    </dgm:pt>
    <dgm:pt modelId="{450B3544-FAC3-4891-A798-29BFC0A39B30}" type="pres">
      <dgm:prSet presAssocID="{C53C6656-E8A9-4D91-B3D2-59D4B15E8591}" presName="parentLeftMargin" presStyleLbl="node1" presStyleIdx="2" presStyleCnt="5"/>
      <dgm:spPr/>
      <dgm:t>
        <a:bodyPr/>
        <a:lstStyle/>
        <a:p>
          <a:endParaRPr lang="es-CL"/>
        </a:p>
      </dgm:t>
    </dgm:pt>
    <dgm:pt modelId="{0C510E41-184B-4B1E-B6ED-FE8B4A95225B}" type="pres">
      <dgm:prSet presAssocID="{C53C6656-E8A9-4D91-B3D2-59D4B15E8591}" presName="parentText" presStyleLbl="node1" presStyleIdx="3" presStyleCnt="5">
        <dgm:presLayoutVars>
          <dgm:chMax val="0"/>
          <dgm:bulletEnabled val="1"/>
        </dgm:presLayoutVars>
      </dgm:prSet>
      <dgm:spPr/>
      <dgm:t>
        <a:bodyPr/>
        <a:lstStyle/>
        <a:p>
          <a:endParaRPr lang="es-CL"/>
        </a:p>
      </dgm:t>
    </dgm:pt>
    <dgm:pt modelId="{9F0C6CAE-5095-4D42-BB67-3016F77650B1}" type="pres">
      <dgm:prSet presAssocID="{C53C6656-E8A9-4D91-B3D2-59D4B15E8591}" presName="negativeSpace" presStyleCnt="0"/>
      <dgm:spPr/>
    </dgm:pt>
    <dgm:pt modelId="{F7749618-990F-4158-B507-140444B969E3}" type="pres">
      <dgm:prSet presAssocID="{C53C6656-E8A9-4D91-B3D2-59D4B15E8591}" presName="childText" presStyleLbl="conFgAcc1" presStyleIdx="3" presStyleCnt="5">
        <dgm:presLayoutVars>
          <dgm:bulletEnabled val="1"/>
        </dgm:presLayoutVars>
      </dgm:prSet>
      <dgm:spPr/>
    </dgm:pt>
    <dgm:pt modelId="{D3F62042-AAF7-4416-AFBA-FE4A78B93BD7}" type="pres">
      <dgm:prSet presAssocID="{AF6AEAA8-D1A5-456A-A2FE-18C45D03A297}" presName="spaceBetweenRectangles" presStyleCnt="0"/>
      <dgm:spPr/>
    </dgm:pt>
    <dgm:pt modelId="{438B17C9-B816-44EA-B951-8173C70B3009}" type="pres">
      <dgm:prSet presAssocID="{0A5425B5-338C-414E-B915-E382DA3BC231}" presName="parentLin" presStyleCnt="0"/>
      <dgm:spPr/>
    </dgm:pt>
    <dgm:pt modelId="{A21C1F83-FC72-44EE-9F4C-40378B62D8FB}" type="pres">
      <dgm:prSet presAssocID="{0A5425B5-338C-414E-B915-E382DA3BC231}" presName="parentLeftMargin" presStyleLbl="node1" presStyleIdx="3" presStyleCnt="5"/>
      <dgm:spPr/>
      <dgm:t>
        <a:bodyPr/>
        <a:lstStyle/>
        <a:p>
          <a:endParaRPr lang="es-CL"/>
        </a:p>
      </dgm:t>
    </dgm:pt>
    <dgm:pt modelId="{68D3B24C-F2D6-40E6-A4D1-9FB57036D51E}" type="pres">
      <dgm:prSet presAssocID="{0A5425B5-338C-414E-B915-E382DA3BC231}" presName="parentText" presStyleLbl="node1" presStyleIdx="4" presStyleCnt="5">
        <dgm:presLayoutVars>
          <dgm:chMax val="0"/>
          <dgm:bulletEnabled val="1"/>
        </dgm:presLayoutVars>
      </dgm:prSet>
      <dgm:spPr/>
      <dgm:t>
        <a:bodyPr/>
        <a:lstStyle/>
        <a:p>
          <a:endParaRPr lang="es-CL"/>
        </a:p>
      </dgm:t>
    </dgm:pt>
    <dgm:pt modelId="{6C118245-28F1-4128-85FA-F61DC31C1F2C}" type="pres">
      <dgm:prSet presAssocID="{0A5425B5-338C-414E-B915-E382DA3BC231}" presName="negativeSpace" presStyleCnt="0"/>
      <dgm:spPr/>
    </dgm:pt>
    <dgm:pt modelId="{809D16C5-9E6A-4A60-BB67-F238BF546021}" type="pres">
      <dgm:prSet presAssocID="{0A5425B5-338C-414E-B915-E382DA3BC231}" presName="childText" presStyleLbl="conFgAcc1" presStyleIdx="4" presStyleCnt="5">
        <dgm:presLayoutVars>
          <dgm:bulletEnabled val="1"/>
        </dgm:presLayoutVars>
      </dgm:prSet>
      <dgm:spPr/>
    </dgm:pt>
  </dgm:ptLst>
  <dgm:cxnLst>
    <dgm:cxn modelId="{397CD1A0-2B26-4261-9E29-E0BFFF5722C4}" type="presOf" srcId="{1EA242AC-C96C-45A6-BFA6-D9CA7799A709}" destId="{D0B152E7-8DA2-4B7B-BC35-C554A253977E}" srcOrd="0" destOrd="0" presId="urn:microsoft.com/office/officeart/2005/8/layout/list1"/>
    <dgm:cxn modelId="{CDC884A6-A1E8-498B-A4EE-84E674C2B055}" type="presOf" srcId="{1EA242AC-C96C-45A6-BFA6-D9CA7799A709}" destId="{1D5EC2B6-35A7-4278-A924-BCE108EA3565}" srcOrd="1" destOrd="0" presId="urn:microsoft.com/office/officeart/2005/8/layout/list1"/>
    <dgm:cxn modelId="{8681FEB1-51B4-4C1E-AC27-4E44093A0DDB}" type="presOf" srcId="{0A5425B5-338C-414E-B915-E382DA3BC231}" destId="{A21C1F83-FC72-44EE-9F4C-40378B62D8FB}" srcOrd="0" destOrd="0" presId="urn:microsoft.com/office/officeart/2005/8/layout/list1"/>
    <dgm:cxn modelId="{79CBC37E-8A51-49F8-B875-082A5602D7BC}" type="presOf" srcId="{0A5425B5-338C-414E-B915-E382DA3BC231}" destId="{68D3B24C-F2D6-40E6-A4D1-9FB57036D51E}" srcOrd="1" destOrd="0" presId="urn:microsoft.com/office/officeart/2005/8/layout/list1"/>
    <dgm:cxn modelId="{7FDF9B9C-6604-4F65-B6EC-F82CCF21658C}" type="presOf" srcId="{A5E91995-8869-42A3-A65A-F1BE04C6275A}" destId="{CF8EC3FC-3F02-4768-87CD-BDFBE301EFE6}" srcOrd="0" destOrd="0" presId="urn:microsoft.com/office/officeart/2005/8/layout/list1"/>
    <dgm:cxn modelId="{35AF112C-69B6-4862-9548-EC76AAFE8B5D}" srcId="{1831902B-5EB2-43C7-9C67-D61F669D23C3}" destId="{1EA242AC-C96C-45A6-BFA6-D9CA7799A709}" srcOrd="2" destOrd="0" parTransId="{A9047062-A16D-4FFB-B7F3-C40883021BAE}" sibTransId="{84A123E4-892D-47F9-94E8-94B038515993}"/>
    <dgm:cxn modelId="{91331E55-4E87-41D4-968A-BA6DF7ED4121}" srcId="{1831902B-5EB2-43C7-9C67-D61F669D23C3}" destId="{C53C6656-E8A9-4D91-B3D2-59D4B15E8591}" srcOrd="3" destOrd="0" parTransId="{56B4DFF8-52F5-4B85-AD6B-14401FD636C3}" sibTransId="{AF6AEAA8-D1A5-456A-A2FE-18C45D03A297}"/>
    <dgm:cxn modelId="{2E10F0FD-2252-410E-955D-590190C5BD2F}" type="presOf" srcId="{A5E91995-8869-42A3-A65A-F1BE04C6275A}" destId="{3CC112CA-5E83-45AB-AD4A-398C59B33955}" srcOrd="1" destOrd="0" presId="urn:microsoft.com/office/officeart/2005/8/layout/list1"/>
    <dgm:cxn modelId="{9E965A15-26E7-4628-ACF0-D21530946C52}" type="presOf" srcId="{C53C6656-E8A9-4D91-B3D2-59D4B15E8591}" destId="{0C510E41-184B-4B1E-B6ED-FE8B4A95225B}" srcOrd="1" destOrd="0" presId="urn:microsoft.com/office/officeart/2005/8/layout/list1"/>
    <dgm:cxn modelId="{59B41FE6-57BF-454F-9CB9-7484BB4368AD}" srcId="{1831902B-5EB2-43C7-9C67-D61F669D23C3}" destId="{F825714E-39EA-4F95-9F56-7307B26EF618}" srcOrd="1" destOrd="0" parTransId="{BBEF0A27-B51C-4311-B031-09FF55486DC7}" sibTransId="{DA2EE069-49DE-475D-AD7B-2AB9984CF81B}"/>
    <dgm:cxn modelId="{C92AD93E-6DD2-4E13-8584-346803D6D475}" type="presOf" srcId="{F825714E-39EA-4F95-9F56-7307B26EF618}" destId="{00BBBD22-5267-4CD9-AF04-5810DAC994E3}" srcOrd="0" destOrd="0" presId="urn:microsoft.com/office/officeart/2005/8/layout/list1"/>
    <dgm:cxn modelId="{5C552EBD-02CF-497D-A1CB-3F1D6C92CDBA}" srcId="{1831902B-5EB2-43C7-9C67-D61F669D23C3}" destId="{A5E91995-8869-42A3-A65A-F1BE04C6275A}" srcOrd="0" destOrd="0" parTransId="{14550EB9-AEA9-44A5-889A-2784655ABEF5}" sibTransId="{FEBB7029-FB7F-4AE5-A63B-CE106A8D22EF}"/>
    <dgm:cxn modelId="{6EAC54AC-EA8E-418D-808A-E4098474906B}" type="presOf" srcId="{C53C6656-E8A9-4D91-B3D2-59D4B15E8591}" destId="{450B3544-FAC3-4891-A798-29BFC0A39B30}" srcOrd="0" destOrd="0" presId="urn:microsoft.com/office/officeart/2005/8/layout/list1"/>
    <dgm:cxn modelId="{B60B5B52-FCFD-47D3-BDDE-E83DC49AD6BD}" type="presOf" srcId="{F825714E-39EA-4F95-9F56-7307B26EF618}" destId="{0FEF08C5-1AB0-4B93-8BA0-1851385596DE}" srcOrd="1" destOrd="0" presId="urn:microsoft.com/office/officeart/2005/8/layout/list1"/>
    <dgm:cxn modelId="{99EEF011-8510-4900-9075-2F04E0C2A88F}" type="presOf" srcId="{1831902B-5EB2-43C7-9C67-D61F669D23C3}" destId="{E54B744E-4AB9-4AAB-B4D0-B9A60AC625B3}" srcOrd="0" destOrd="0" presId="urn:microsoft.com/office/officeart/2005/8/layout/list1"/>
    <dgm:cxn modelId="{D9E6967B-72A9-41C7-A688-5877D3F005AF}" srcId="{1831902B-5EB2-43C7-9C67-D61F669D23C3}" destId="{0A5425B5-338C-414E-B915-E382DA3BC231}" srcOrd="4" destOrd="0" parTransId="{A2515E0B-1596-4A27-A89B-A848D5DC1EC8}" sibTransId="{23B710E0-4862-470B-98AA-6AFEB5AA77B2}"/>
    <dgm:cxn modelId="{F9AE4EC2-A43B-46A0-8726-465879F2E329}" type="presParOf" srcId="{E54B744E-4AB9-4AAB-B4D0-B9A60AC625B3}" destId="{9BBB5DC0-DF3B-4D87-A708-807E84CAF686}" srcOrd="0" destOrd="0" presId="urn:microsoft.com/office/officeart/2005/8/layout/list1"/>
    <dgm:cxn modelId="{40D85041-3045-4CB5-8587-3C83FF16F4CE}" type="presParOf" srcId="{9BBB5DC0-DF3B-4D87-A708-807E84CAF686}" destId="{CF8EC3FC-3F02-4768-87CD-BDFBE301EFE6}" srcOrd="0" destOrd="0" presId="urn:microsoft.com/office/officeart/2005/8/layout/list1"/>
    <dgm:cxn modelId="{393A0EC2-589D-4AF6-AD85-3910FCF39738}" type="presParOf" srcId="{9BBB5DC0-DF3B-4D87-A708-807E84CAF686}" destId="{3CC112CA-5E83-45AB-AD4A-398C59B33955}" srcOrd="1" destOrd="0" presId="urn:microsoft.com/office/officeart/2005/8/layout/list1"/>
    <dgm:cxn modelId="{1E3C147E-176E-4904-BC80-885A36DA4493}" type="presParOf" srcId="{E54B744E-4AB9-4AAB-B4D0-B9A60AC625B3}" destId="{CA032819-2B46-4508-AFF6-DF80D41E4B22}" srcOrd="1" destOrd="0" presId="urn:microsoft.com/office/officeart/2005/8/layout/list1"/>
    <dgm:cxn modelId="{309A3546-5A7E-409D-AF80-276C3F295F21}" type="presParOf" srcId="{E54B744E-4AB9-4AAB-B4D0-B9A60AC625B3}" destId="{47150A1B-CE35-40FE-861D-B9DAF53C7B5C}" srcOrd="2" destOrd="0" presId="urn:microsoft.com/office/officeart/2005/8/layout/list1"/>
    <dgm:cxn modelId="{47DAB855-1389-4AFC-81F0-87B6D6D38D05}" type="presParOf" srcId="{E54B744E-4AB9-4AAB-B4D0-B9A60AC625B3}" destId="{29A7C8F2-56B1-413F-867F-59B8624C5A0A}" srcOrd="3" destOrd="0" presId="urn:microsoft.com/office/officeart/2005/8/layout/list1"/>
    <dgm:cxn modelId="{2DBCEE45-041A-4F5C-AED6-05EDA40AB3B4}" type="presParOf" srcId="{E54B744E-4AB9-4AAB-B4D0-B9A60AC625B3}" destId="{CF4F52B5-7023-4E80-BE41-94871664C4E2}" srcOrd="4" destOrd="0" presId="urn:microsoft.com/office/officeart/2005/8/layout/list1"/>
    <dgm:cxn modelId="{B12398C9-DC6C-43FC-9FB4-63F1EFB622ED}" type="presParOf" srcId="{CF4F52B5-7023-4E80-BE41-94871664C4E2}" destId="{00BBBD22-5267-4CD9-AF04-5810DAC994E3}" srcOrd="0" destOrd="0" presId="urn:microsoft.com/office/officeart/2005/8/layout/list1"/>
    <dgm:cxn modelId="{718CBAF8-D4D3-4A0A-904A-505086E3DE13}" type="presParOf" srcId="{CF4F52B5-7023-4E80-BE41-94871664C4E2}" destId="{0FEF08C5-1AB0-4B93-8BA0-1851385596DE}" srcOrd="1" destOrd="0" presId="urn:microsoft.com/office/officeart/2005/8/layout/list1"/>
    <dgm:cxn modelId="{2F781D64-809A-492B-A4C0-641026849700}" type="presParOf" srcId="{E54B744E-4AB9-4AAB-B4D0-B9A60AC625B3}" destId="{C6CA53A1-EA89-4FF8-90F7-0E0FAFDCCB21}" srcOrd="5" destOrd="0" presId="urn:microsoft.com/office/officeart/2005/8/layout/list1"/>
    <dgm:cxn modelId="{E8E23805-553A-420F-AE1D-B828EFC903D3}" type="presParOf" srcId="{E54B744E-4AB9-4AAB-B4D0-B9A60AC625B3}" destId="{567EC02D-D558-41A7-BF79-42293A806B26}" srcOrd="6" destOrd="0" presId="urn:microsoft.com/office/officeart/2005/8/layout/list1"/>
    <dgm:cxn modelId="{3990B268-57A6-45CD-94CD-46737DFEC2F7}" type="presParOf" srcId="{E54B744E-4AB9-4AAB-B4D0-B9A60AC625B3}" destId="{B083DD3B-B3A2-4B7C-A9DD-149044A9F675}" srcOrd="7" destOrd="0" presId="urn:microsoft.com/office/officeart/2005/8/layout/list1"/>
    <dgm:cxn modelId="{B61410FE-BCCD-4AC0-87CB-EDF8EA47539D}" type="presParOf" srcId="{E54B744E-4AB9-4AAB-B4D0-B9A60AC625B3}" destId="{8A42C1F1-51B4-4D04-9213-12DCD9313153}" srcOrd="8" destOrd="0" presId="urn:microsoft.com/office/officeart/2005/8/layout/list1"/>
    <dgm:cxn modelId="{1FAE6AAE-21CB-424B-96CA-527731873EAF}" type="presParOf" srcId="{8A42C1F1-51B4-4D04-9213-12DCD9313153}" destId="{D0B152E7-8DA2-4B7B-BC35-C554A253977E}" srcOrd="0" destOrd="0" presId="urn:microsoft.com/office/officeart/2005/8/layout/list1"/>
    <dgm:cxn modelId="{A825F030-4A39-497E-BDDC-0979CAF6F275}" type="presParOf" srcId="{8A42C1F1-51B4-4D04-9213-12DCD9313153}" destId="{1D5EC2B6-35A7-4278-A924-BCE108EA3565}" srcOrd="1" destOrd="0" presId="urn:microsoft.com/office/officeart/2005/8/layout/list1"/>
    <dgm:cxn modelId="{696692D9-68B9-4F47-A0FF-E8F281701276}" type="presParOf" srcId="{E54B744E-4AB9-4AAB-B4D0-B9A60AC625B3}" destId="{A5E31DC5-5B68-4A57-8E48-30F65AAE40AE}" srcOrd="9" destOrd="0" presId="urn:microsoft.com/office/officeart/2005/8/layout/list1"/>
    <dgm:cxn modelId="{8DDC249E-2896-4765-9C2D-7C9A7FA6C89A}" type="presParOf" srcId="{E54B744E-4AB9-4AAB-B4D0-B9A60AC625B3}" destId="{D43E5A13-9AF3-49D8-A357-9972E9F9F38E}" srcOrd="10" destOrd="0" presId="urn:microsoft.com/office/officeart/2005/8/layout/list1"/>
    <dgm:cxn modelId="{484DC132-A200-4710-9BD0-C9C31D1B9B49}" type="presParOf" srcId="{E54B744E-4AB9-4AAB-B4D0-B9A60AC625B3}" destId="{695D6415-C111-447E-972A-44A9EEB0AA94}" srcOrd="11" destOrd="0" presId="urn:microsoft.com/office/officeart/2005/8/layout/list1"/>
    <dgm:cxn modelId="{27F6B7BD-2693-468D-84F7-FBA5F59F1A8F}" type="presParOf" srcId="{E54B744E-4AB9-4AAB-B4D0-B9A60AC625B3}" destId="{43704E08-5DF5-495C-A258-E7F91AC9CCAE}" srcOrd="12" destOrd="0" presId="urn:microsoft.com/office/officeart/2005/8/layout/list1"/>
    <dgm:cxn modelId="{DF642B4B-F6DA-4F1F-A30A-148D99762037}" type="presParOf" srcId="{43704E08-5DF5-495C-A258-E7F91AC9CCAE}" destId="{450B3544-FAC3-4891-A798-29BFC0A39B30}" srcOrd="0" destOrd="0" presId="urn:microsoft.com/office/officeart/2005/8/layout/list1"/>
    <dgm:cxn modelId="{FD643F1E-CB98-455E-9338-3D3E8701D1C2}" type="presParOf" srcId="{43704E08-5DF5-495C-A258-E7F91AC9CCAE}" destId="{0C510E41-184B-4B1E-B6ED-FE8B4A95225B}" srcOrd="1" destOrd="0" presId="urn:microsoft.com/office/officeart/2005/8/layout/list1"/>
    <dgm:cxn modelId="{EF39BD31-AEBB-4CEB-A55A-FEAA7E42E980}" type="presParOf" srcId="{E54B744E-4AB9-4AAB-B4D0-B9A60AC625B3}" destId="{9F0C6CAE-5095-4D42-BB67-3016F77650B1}" srcOrd="13" destOrd="0" presId="urn:microsoft.com/office/officeart/2005/8/layout/list1"/>
    <dgm:cxn modelId="{8214C546-D787-4D55-A572-C93673319C04}" type="presParOf" srcId="{E54B744E-4AB9-4AAB-B4D0-B9A60AC625B3}" destId="{F7749618-990F-4158-B507-140444B969E3}" srcOrd="14" destOrd="0" presId="urn:microsoft.com/office/officeart/2005/8/layout/list1"/>
    <dgm:cxn modelId="{51C477C6-471B-4CDC-BA61-91C7DCAC57F5}" type="presParOf" srcId="{E54B744E-4AB9-4AAB-B4D0-B9A60AC625B3}" destId="{D3F62042-AAF7-4416-AFBA-FE4A78B93BD7}" srcOrd="15" destOrd="0" presId="urn:microsoft.com/office/officeart/2005/8/layout/list1"/>
    <dgm:cxn modelId="{ECD3F612-B7AC-4263-A7EC-1E17F2D8B6C4}" type="presParOf" srcId="{E54B744E-4AB9-4AAB-B4D0-B9A60AC625B3}" destId="{438B17C9-B816-44EA-B951-8173C70B3009}" srcOrd="16" destOrd="0" presId="urn:microsoft.com/office/officeart/2005/8/layout/list1"/>
    <dgm:cxn modelId="{FCAA84E7-FF68-4AC2-AA36-6BCC79AAC480}" type="presParOf" srcId="{438B17C9-B816-44EA-B951-8173C70B3009}" destId="{A21C1F83-FC72-44EE-9F4C-40378B62D8FB}" srcOrd="0" destOrd="0" presId="urn:microsoft.com/office/officeart/2005/8/layout/list1"/>
    <dgm:cxn modelId="{CF9CE490-76E6-4759-83B6-D8A0E01F200F}" type="presParOf" srcId="{438B17C9-B816-44EA-B951-8173C70B3009}" destId="{68D3B24C-F2D6-40E6-A4D1-9FB57036D51E}" srcOrd="1" destOrd="0" presId="urn:microsoft.com/office/officeart/2005/8/layout/list1"/>
    <dgm:cxn modelId="{0326C03E-D9FB-4341-AEAA-0CE904CFA6DF}" type="presParOf" srcId="{E54B744E-4AB9-4AAB-B4D0-B9A60AC625B3}" destId="{6C118245-28F1-4128-85FA-F61DC31C1F2C}" srcOrd="17" destOrd="0" presId="urn:microsoft.com/office/officeart/2005/8/layout/list1"/>
    <dgm:cxn modelId="{A2902B6D-2FDF-4B25-994A-CC1E918B6DA4}" type="presParOf" srcId="{E54B744E-4AB9-4AAB-B4D0-B9A60AC625B3}" destId="{809D16C5-9E6A-4A60-BB67-F238BF546021}" srcOrd="18"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E90E411-ADEE-43C7-B025-657CE6CED46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L"/>
        </a:p>
      </dgm:t>
    </dgm:pt>
    <dgm:pt modelId="{52CC7F05-0936-4CAD-BB31-6510C98ED8D4}">
      <dgm:prSet phldrT="[Texto]" custT="1"/>
      <dgm:spPr/>
      <dgm:t>
        <a:bodyPr/>
        <a:lstStyle/>
        <a:p>
          <a:r>
            <a:rPr kumimoji="0" lang="es-CL" sz="3600" b="0" i="0" u="none" strike="noStrike" cap="none" spc="0" normalizeH="0" noProof="0" dirty="0" smtClean="0">
              <a:ln>
                <a:noFill/>
              </a:ln>
              <a:solidFill>
                <a:schemeClr val="bg1"/>
              </a:solidFill>
              <a:effectLst/>
              <a:uLnTx/>
              <a:uFillTx/>
              <a:latin typeface="+mn-lt"/>
              <a:ea typeface="ヒラギノ角ゴ Pro W3" charset="-128"/>
              <a:cs typeface="ヒラギノ角ゴ Pro W3" charset="-128"/>
            </a:rPr>
            <a:t>Ejemplos objetivo general</a:t>
          </a:r>
          <a:endParaRPr lang="es-CL" sz="3600" b="0" dirty="0">
            <a:solidFill>
              <a:schemeClr val="bg1"/>
            </a:solidFill>
          </a:endParaRPr>
        </a:p>
      </dgm:t>
    </dgm:pt>
    <dgm:pt modelId="{67EAA167-FC30-4F16-A15D-A9B072A3EB58}" type="parTrans" cxnId="{8A37EC05-2B7F-491F-ADCE-729F775AC984}">
      <dgm:prSet/>
      <dgm:spPr/>
      <dgm:t>
        <a:bodyPr/>
        <a:lstStyle/>
        <a:p>
          <a:endParaRPr lang="es-CL" sz="1800"/>
        </a:p>
      </dgm:t>
    </dgm:pt>
    <dgm:pt modelId="{454DF7F4-AD9A-4C3E-B4CA-50614ADDF7CC}" type="sibTrans" cxnId="{8A37EC05-2B7F-491F-ADCE-729F775AC984}">
      <dgm:prSet/>
      <dgm:spPr/>
      <dgm:t>
        <a:bodyPr/>
        <a:lstStyle/>
        <a:p>
          <a:endParaRPr lang="es-CL" sz="1800"/>
        </a:p>
      </dgm:t>
    </dgm:pt>
    <dgm:pt modelId="{D3BCCFEA-B55A-4B6D-ACBA-709C24199F41}">
      <dgm:prSet phldrT="[Texto]" custT="1"/>
      <dgm:spPr/>
      <dgm:t>
        <a:bodyPr/>
        <a:lstStyle/>
        <a:p>
          <a:pPr algn="l" rtl="0"/>
          <a:r>
            <a:rPr lang="es-ES" sz="1800" dirty="0" smtClean="0">
              <a:solidFill>
                <a:srgbClr val="595959"/>
              </a:solidFill>
              <a:latin typeface="+mn-lt"/>
              <a:cs typeface="ヒラギノ角ゴ Pro W3" charset="-128"/>
            </a:rPr>
            <a:t>Disminuir el consumo de drogas ilícitas en 50 jóvenes entre 15 y 20 años de la comuna de Pozo Almonte a diciembre del año 2017. </a:t>
          </a:r>
          <a:endParaRPr lang="es-CL" sz="1800" dirty="0" smtClean="0">
            <a:solidFill>
              <a:srgbClr val="595959"/>
            </a:solidFill>
            <a:latin typeface="+mn-lt"/>
            <a:cs typeface="ヒラギノ角ゴ Pro W3" charset="-128"/>
          </a:endParaRPr>
        </a:p>
      </dgm:t>
    </dgm:pt>
    <dgm:pt modelId="{33AB3F6F-4FFC-4303-9B92-D7D0F87D696E}" type="parTrans" cxnId="{3BB29D13-375E-48B5-AF83-6A8898A766EC}">
      <dgm:prSet/>
      <dgm:spPr/>
      <dgm:t>
        <a:bodyPr/>
        <a:lstStyle/>
        <a:p>
          <a:endParaRPr lang="es-CL" sz="1800"/>
        </a:p>
      </dgm:t>
    </dgm:pt>
    <dgm:pt modelId="{8E24A29B-B033-4BBD-AF69-24DF8C0DDD9B}" type="sibTrans" cxnId="{3BB29D13-375E-48B5-AF83-6A8898A766EC}">
      <dgm:prSet/>
      <dgm:spPr/>
      <dgm:t>
        <a:bodyPr/>
        <a:lstStyle/>
        <a:p>
          <a:endParaRPr lang="es-CL" sz="1800"/>
        </a:p>
      </dgm:t>
    </dgm:pt>
    <dgm:pt modelId="{C901719C-88FF-4224-8372-5BFC74E64627}">
      <dgm:prSet phldrT="[Texto]" custT="1"/>
      <dgm:spPr/>
      <dgm:t>
        <a:bodyPr/>
        <a:lstStyle/>
        <a:p>
          <a:pPr algn="l" rtl="0"/>
          <a:r>
            <a:rPr lang="es-CL" sz="1800" baseline="0" dirty="0" smtClean="0">
              <a:solidFill>
                <a:srgbClr val="595959"/>
              </a:solidFill>
              <a:latin typeface="+mn-lt"/>
              <a:cs typeface="ヒラギノ角ゴ Pro W3" charset="-128"/>
            </a:rPr>
            <a:t>Aumentar en un 10% los ingresos económicos de los adultos mayores entre 70 y 80 años de la comuna de Iquique  al finalizar el proyecto. </a:t>
          </a:r>
        </a:p>
      </dgm:t>
    </dgm:pt>
    <dgm:pt modelId="{4F3BDCF6-2C2B-4783-AB66-769FF2F9EA55}" type="parTrans" cxnId="{0E7835AD-D63E-48C9-9EC4-6F604E6F6B55}">
      <dgm:prSet/>
      <dgm:spPr/>
      <dgm:t>
        <a:bodyPr/>
        <a:lstStyle/>
        <a:p>
          <a:endParaRPr lang="es-CL" sz="1800"/>
        </a:p>
      </dgm:t>
    </dgm:pt>
    <dgm:pt modelId="{251F3AEF-3073-402E-BAAE-7A97A7156E53}" type="sibTrans" cxnId="{0E7835AD-D63E-48C9-9EC4-6F604E6F6B55}">
      <dgm:prSet/>
      <dgm:spPr/>
      <dgm:t>
        <a:bodyPr/>
        <a:lstStyle/>
        <a:p>
          <a:endParaRPr lang="es-CL" sz="1800"/>
        </a:p>
      </dgm:t>
    </dgm:pt>
    <dgm:pt modelId="{47FD7361-1DD6-4F82-9670-C8EC77EA0977}">
      <dgm:prSet phldrT="[Texto]" custT="1"/>
      <dgm:spPr/>
      <dgm:t>
        <a:bodyPr/>
        <a:lstStyle/>
        <a:p>
          <a:pPr rtl="0"/>
          <a:r>
            <a:rPr lang="es-CL" sz="1800" baseline="0" dirty="0" smtClean="0">
              <a:solidFill>
                <a:srgbClr val="595959"/>
              </a:solidFill>
              <a:latin typeface="+mn-lt"/>
              <a:cs typeface="ヒラギノ角ゴ Pro W3" charset="-128"/>
            </a:rPr>
            <a:t>Incentivar el derecho al uso del espacio público en el 70% de las personas en situación de discapacidad de las Juntas de Vecinos de la provincia del Tamarugal de la I Región de Tarapacá durante los meses de enero y febrero de 2017. </a:t>
          </a:r>
        </a:p>
      </dgm:t>
    </dgm:pt>
    <dgm:pt modelId="{CDF74F21-9C8E-40B9-BAC2-DCCBB9161845}" type="parTrans" cxnId="{D25EB263-FA38-4B34-B38A-5A54241C6C02}">
      <dgm:prSet/>
      <dgm:spPr/>
      <dgm:t>
        <a:bodyPr/>
        <a:lstStyle/>
        <a:p>
          <a:endParaRPr lang="es-CL" sz="1800"/>
        </a:p>
      </dgm:t>
    </dgm:pt>
    <dgm:pt modelId="{2CE467DC-1D54-421D-9224-4DD1FC63076F}" type="sibTrans" cxnId="{D25EB263-FA38-4B34-B38A-5A54241C6C02}">
      <dgm:prSet/>
      <dgm:spPr/>
      <dgm:t>
        <a:bodyPr/>
        <a:lstStyle/>
        <a:p>
          <a:endParaRPr lang="es-CL" sz="1800"/>
        </a:p>
      </dgm:t>
    </dgm:pt>
    <dgm:pt modelId="{1473A640-5D65-4F63-BF4F-B2B40B8E9239}" type="pres">
      <dgm:prSet presAssocID="{9E90E411-ADEE-43C7-B025-657CE6CED466}" presName="diagram" presStyleCnt="0">
        <dgm:presLayoutVars>
          <dgm:chPref val="1"/>
          <dgm:dir/>
          <dgm:animOne val="branch"/>
          <dgm:animLvl val="lvl"/>
          <dgm:resizeHandles/>
        </dgm:presLayoutVars>
      </dgm:prSet>
      <dgm:spPr/>
      <dgm:t>
        <a:bodyPr/>
        <a:lstStyle/>
        <a:p>
          <a:endParaRPr lang="es-CL"/>
        </a:p>
      </dgm:t>
    </dgm:pt>
    <dgm:pt modelId="{B1E47DE8-0697-4086-90CC-36D935E89A95}" type="pres">
      <dgm:prSet presAssocID="{52CC7F05-0936-4CAD-BB31-6510C98ED8D4}" presName="root" presStyleCnt="0"/>
      <dgm:spPr/>
    </dgm:pt>
    <dgm:pt modelId="{CF6C2E02-058F-4B5C-BB28-A8FF05B6CD30}" type="pres">
      <dgm:prSet presAssocID="{52CC7F05-0936-4CAD-BB31-6510C98ED8D4}" presName="rootComposite" presStyleCnt="0"/>
      <dgm:spPr/>
    </dgm:pt>
    <dgm:pt modelId="{4BB02BC8-268A-44BC-9EA7-B568CDCC3C8B}" type="pres">
      <dgm:prSet presAssocID="{52CC7F05-0936-4CAD-BB31-6510C98ED8D4}" presName="rootText" presStyleLbl="node1" presStyleIdx="0" presStyleCnt="1" custScaleX="1198026" custScaleY="206368" custLinFactNeighborX="9291" custLinFactNeighborY="-53902"/>
      <dgm:spPr/>
      <dgm:t>
        <a:bodyPr/>
        <a:lstStyle/>
        <a:p>
          <a:endParaRPr lang="es-CL"/>
        </a:p>
      </dgm:t>
    </dgm:pt>
    <dgm:pt modelId="{8E3FC958-04FD-4E55-86A8-D39C8D0A5619}" type="pres">
      <dgm:prSet presAssocID="{52CC7F05-0936-4CAD-BB31-6510C98ED8D4}" presName="rootConnector" presStyleLbl="node1" presStyleIdx="0" presStyleCnt="1"/>
      <dgm:spPr/>
      <dgm:t>
        <a:bodyPr/>
        <a:lstStyle/>
        <a:p>
          <a:endParaRPr lang="es-CL"/>
        </a:p>
      </dgm:t>
    </dgm:pt>
    <dgm:pt modelId="{AC0CB776-D45F-4DA5-87BD-7E6A27148A81}" type="pres">
      <dgm:prSet presAssocID="{52CC7F05-0936-4CAD-BB31-6510C98ED8D4}" presName="childShape" presStyleCnt="0"/>
      <dgm:spPr/>
    </dgm:pt>
    <dgm:pt modelId="{52661172-CB21-4FAE-A532-51D3153BBD7B}" type="pres">
      <dgm:prSet presAssocID="{33AB3F6F-4FFC-4303-9B92-D7D0F87D696E}" presName="Name13" presStyleLbl="parChTrans1D2" presStyleIdx="0" presStyleCnt="3"/>
      <dgm:spPr/>
      <dgm:t>
        <a:bodyPr/>
        <a:lstStyle/>
        <a:p>
          <a:endParaRPr lang="es-CL"/>
        </a:p>
      </dgm:t>
    </dgm:pt>
    <dgm:pt modelId="{C5B387BC-64FA-4535-8DA9-652C0DE21188}" type="pres">
      <dgm:prSet presAssocID="{D3BCCFEA-B55A-4B6D-ACBA-709C24199F41}" presName="childText" presStyleLbl="bgAcc1" presStyleIdx="0" presStyleCnt="3" custScaleX="1203811" custScaleY="307003" custLinFactNeighborX="-8057">
        <dgm:presLayoutVars>
          <dgm:bulletEnabled val="1"/>
        </dgm:presLayoutVars>
      </dgm:prSet>
      <dgm:spPr/>
      <dgm:t>
        <a:bodyPr/>
        <a:lstStyle/>
        <a:p>
          <a:endParaRPr lang="es-CL"/>
        </a:p>
      </dgm:t>
    </dgm:pt>
    <dgm:pt modelId="{529B100D-7CD0-4B96-9437-72F7DEFFD8E0}" type="pres">
      <dgm:prSet presAssocID="{4F3BDCF6-2C2B-4783-AB66-769FF2F9EA55}" presName="Name13" presStyleLbl="parChTrans1D2" presStyleIdx="1" presStyleCnt="3"/>
      <dgm:spPr/>
      <dgm:t>
        <a:bodyPr/>
        <a:lstStyle/>
        <a:p>
          <a:endParaRPr lang="es-CL"/>
        </a:p>
      </dgm:t>
    </dgm:pt>
    <dgm:pt modelId="{7521E028-DA37-4E90-A608-762D61C4AAFC}" type="pres">
      <dgm:prSet presAssocID="{C901719C-88FF-4224-8372-5BFC74E64627}" presName="childText" presStyleLbl="bgAcc1" presStyleIdx="1" presStyleCnt="3" custScaleX="1207451" custScaleY="320457" custLinFactNeighborX="-8057">
        <dgm:presLayoutVars>
          <dgm:bulletEnabled val="1"/>
        </dgm:presLayoutVars>
      </dgm:prSet>
      <dgm:spPr/>
      <dgm:t>
        <a:bodyPr/>
        <a:lstStyle/>
        <a:p>
          <a:endParaRPr lang="es-CL"/>
        </a:p>
      </dgm:t>
    </dgm:pt>
    <dgm:pt modelId="{DB038F07-DEED-4064-9E71-16C6FCE0447F}" type="pres">
      <dgm:prSet presAssocID="{CDF74F21-9C8E-40B9-BAC2-DCCBB9161845}" presName="Name13" presStyleLbl="parChTrans1D2" presStyleIdx="2" presStyleCnt="3"/>
      <dgm:spPr/>
      <dgm:t>
        <a:bodyPr/>
        <a:lstStyle/>
        <a:p>
          <a:endParaRPr lang="es-CL"/>
        </a:p>
      </dgm:t>
    </dgm:pt>
    <dgm:pt modelId="{CE8B1A2F-43DF-45F2-9167-70593EF686C0}" type="pres">
      <dgm:prSet presAssocID="{47FD7361-1DD6-4F82-9670-C8EC77EA0977}" presName="childText" presStyleLbl="bgAcc1" presStyleIdx="2" presStyleCnt="3" custScaleX="1206081" custScaleY="304212" custLinFactNeighborX="-8057">
        <dgm:presLayoutVars>
          <dgm:bulletEnabled val="1"/>
        </dgm:presLayoutVars>
      </dgm:prSet>
      <dgm:spPr/>
      <dgm:t>
        <a:bodyPr/>
        <a:lstStyle/>
        <a:p>
          <a:endParaRPr lang="es-CL"/>
        </a:p>
      </dgm:t>
    </dgm:pt>
  </dgm:ptLst>
  <dgm:cxnLst>
    <dgm:cxn modelId="{3FEAD978-B06F-400F-9F2B-279849B6EDB7}" type="presOf" srcId="{9E90E411-ADEE-43C7-B025-657CE6CED466}" destId="{1473A640-5D65-4F63-BF4F-B2B40B8E9239}" srcOrd="0" destOrd="0" presId="urn:microsoft.com/office/officeart/2005/8/layout/hierarchy3"/>
    <dgm:cxn modelId="{B465A38B-73D4-4AF8-8138-42E03DAB6D76}" type="presOf" srcId="{33AB3F6F-4FFC-4303-9B92-D7D0F87D696E}" destId="{52661172-CB21-4FAE-A532-51D3153BBD7B}" srcOrd="0" destOrd="0" presId="urn:microsoft.com/office/officeart/2005/8/layout/hierarchy3"/>
    <dgm:cxn modelId="{3BB29D13-375E-48B5-AF83-6A8898A766EC}" srcId="{52CC7F05-0936-4CAD-BB31-6510C98ED8D4}" destId="{D3BCCFEA-B55A-4B6D-ACBA-709C24199F41}" srcOrd="0" destOrd="0" parTransId="{33AB3F6F-4FFC-4303-9B92-D7D0F87D696E}" sibTransId="{8E24A29B-B033-4BBD-AF69-24DF8C0DDD9B}"/>
    <dgm:cxn modelId="{FC07546D-BD3C-4461-AFFF-EB57707B9FCA}" type="presOf" srcId="{52CC7F05-0936-4CAD-BB31-6510C98ED8D4}" destId="{8E3FC958-04FD-4E55-86A8-D39C8D0A5619}" srcOrd="1" destOrd="0" presId="urn:microsoft.com/office/officeart/2005/8/layout/hierarchy3"/>
    <dgm:cxn modelId="{811D9F85-9472-4503-913E-0003D48341A1}" type="presOf" srcId="{CDF74F21-9C8E-40B9-BAC2-DCCBB9161845}" destId="{DB038F07-DEED-4064-9E71-16C6FCE0447F}" srcOrd="0" destOrd="0" presId="urn:microsoft.com/office/officeart/2005/8/layout/hierarchy3"/>
    <dgm:cxn modelId="{35F84FF7-716E-47D7-930B-3C29BAEDEE46}" type="presOf" srcId="{4F3BDCF6-2C2B-4783-AB66-769FF2F9EA55}" destId="{529B100D-7CD0-4B96-9437-72F7DEFFD8E0}" srcOrd="0" destOrd="0" presId="urn:microsoft.com/office/officeart/2005/8/layout/hierarchy3"/>
    <dgm:cxn modelId="{79547743-F268-4AA7-B5CA-F85BBB8933A2}" type="presOf" srcId="{52CC7F05-0936-4CAD-BB31-6510C98ED8D4}" destId="{4BB02BC8-268A-44BC-9EA7-B568CDCC3C8B}" srcOrd="0" destOrd="0" presId="urn:microsoft.com/office/officeart/2005/8/layout/hierarchy3"/>
    <dgm:cxn modelId="{C2F243D7-93C1-45AE-BEDF-52B160E08D09}" type="presOf" srcId="{C901719C-88FF-4224-8372-5BFC74E64627}" destId="{7521E028-DA37-4E90-A608-762D61C4AAFC}" srcOrd="0" destOrd="0" presId="urn:microsoft.com/office/officeart/2005/8/layout/hierarchy3"/>
    <dgm:cxn modelId="{8A37EC05-2B7F-491F-ADCE-729F775AC984}" srcId="{9E90E411-ADEE-43C7-B025-657CE6CED466}" destId="{52CC7F05-0936-4CAD-BB31-6510C98ED8D4}" srcOrd="0" destOrd="0" parTransId="{67EAA167-FC30-4F16-A15D-A9B072A3EB58}" sibTransId="{454DF7F4-AD9A-4C3E-B4CA-50614ADDF7CC}"/>
    <dgm:cxn modelId="{67805595-D055-4146-BDEC-039E3D90F3CA}" type="presOf" srcId="{D3BCCFEA-B55A-4B6D-ACBA-709C24199F41}" destId="{C5B387BC-64FA-4535-8DA9-652C0DE21188}" srcOrd="0" destOrd="0" presId="urn:microsoft.com/office/officeart/2005/8/layout/hierarchy3"/>
    <dgm:cxn modelId="{E6C42BC2-13DD-4C8A-9557-5F5C444D6F43}" type="presOf" srcId="{47FD7361-1DD6-4F82-9670-C8EC77EA0977}" destId="{CE8B1A2F-43DF-45F2-9167-70593EF686C0}" srcOrd="0" destOrd="0" presId="urn:microsoft.com/office/officeart/2005/8/layout/hierarchy3"/>
    <dgm:cxn modelId="{0E7835AD-D63E-48C9-9EC4-6F604E6F6B55}" srcId="{52CC7F05-0936-4CAD-BB31-6510C98ED8D4}" destId="{C901719C-88FF-4224-8372-5BFC74E64627}" srcOrd="1" destOrd="0" parTransId="{4F3BDCF6-2C2B-4783-AB66-769FF2F9EA55}" sibTransId="{251F3AEF-3073-402E-BAAE-7A97A7156E53}"/>
    <dgm:cxn modelId="{D25EB263-FA38-4B34-B38A-5A54241C6C02}" srcId="{52CC7F05-0936-4CAD-BB31-6510C98ED8D4}" destId="{47FD7361-1DD6-4F82-9670-C8EC77EA0977}" srcOrd="2" destOrd="0" parTransId="{CDF74F21-9C8E-40B9-BAC2-DCCBB9161845}" sibTransId="{2CE467DC-1D54-421D-9224-4DD1FC63076F}"/>
    <dgm:cxn modelId="{AE9DFDAF-0E66-4AF2-9F8A-482989E850B8}" type="presParOf" srcId="{1473A640-5D65-4F63-BF4F-B2B40B8E9239}" destId="{B1E47DE8-0697-4086-90CC-36D935E89A95}" srcOrd="0" destOrd="0" presId="urn:microsoft.com/office/officeart/2005/8/layout/hierarchy3"/>
    <dgm:cxn modelId="{F9EBF266-2FD1-413C-8DD1-C9DE3EBAFF38}" type="presParOf" srcId="{B1E47DE8-0697-4086-90CC-36D935E89A95}" destId="{CF6C2E02-058F-4B5C-BB28-A8FF05B6CD30}" srcOrd="0" destOrd="0" presId="urn:microsoft.com/office/officeart/2005/8/layout/hierarchy3"/>
    <dgm:cxn modelId="{A8C5BAAE-22F8-4CC0-AF29-EFE46E426EC9}" type="presParOf" srcId="{CF6C2E02-058F-4B5C-BB28-A8FF05B6CD30}" destId="{4BB02BC8-268A-44BC-9EA7-B568CDCC3C8B}" srcOrd="0" destOrd="0" presId="urn:microsoft.com/office/officeart/2005/8/layout/hierarchy3"/>
    <dgm:cxn modelId="{3FCC8D03-CC42-4261-97A7-4D049E5359FA}" type="presParOf" srcId="{CF6C2E02-058F-4B5C-BB28-A8FF05B6CD30}" destId="{8E3FC958-04FD-4E55-86A8-D39C8D0A5619}" srcOrd="1" destOrd="0" presId="urn:microsoft.com/office/officeart/2005/8/layout/hierarchy3"/>
    <dgm:cxn modelId="{2BD810BA-BB75-4192-8732-221974F48B63}" type="presParOf" srcId="{B1E47DE8-0697-4086-90CC-36D935E89A95}" destId="{AC0CB776-D45F-4DA5-87BD-7E6A27148A81}" srcOrd="1" destOrd="0" presId="urn:microsoft.com/office/officeart/2005/8/layout/hierarchy3"/>
    <dgm:cxn modelId="{BF83AC77-BE2C-4F53-AF34-7903A13E3AED}" type="presParOf" srcId="{AC0CB776-D45F-4DA5-87BD-7E6A27148A81}" destId="{52661172-CB21-4FAE-A532-51D3153BBD7B}" srcOrd="0" destOrd="0" presId="urn:microsoft.com/office/officeart/2005/8/layout/hierarchy3"/>
    <dgm:cxn modelId="{2E9DD539-465B-448B-B7CA-5835847E61DC}" type="presParOf" srcId="{AC0CB776-D45F-4DA5-87BD-7E6A27148A81}" destId="{C5B387BC-64FA-4535-8DA9-652C0DE21188}" srcOrd="1" destOrd="0" presId="urn:microsoft.com/office/officeart/2005/8/layout/hierarchy3"/>
    <dgm:cxn modelId="{849D3EEA-6B78-4B3F-BEBB-F485D559AD1C}" type="presParOf" srcId="{AC0CB776-D45F-4DA5-87BD-7E6A27148A81}" destId="{529B100D-7CD0-4B96-9437-72F7DEFFD8E0}" srcOrd="2" destOrd="0" presId="urn:microsoft.com/office/officeart/2005/8/layout/hierarchy3"/>
    <dgm:cxn modelId="{FE0BDEA5-0CE7-45B4-925F-65B0C2DAC555}" type="presParOf" srcId="{AC0CB776-D45F-4DA5-87BD-7E6A27148A81}" destId="{7521E028-DA37-4E90-A608-762D61C4AAFC}" srcOrd="3" destOrd="0" presId="urn:microsoft.com/office/officeart/2005/8/layout/hierarchy3"/>
    <dgm:cxn modelId="{819CFE10-0E1C-4A6E-A7C8-6BB933599740}" type="presParOf" srcId="{AC0CB776-D45F-4DA5-87BD-7E6A27148A81}" destId="{DB038F07-DEED-4064-9E71-16C6FCE0447F}" srcOrd="4" destOrd="0" presId="urn:microsoft.com/office/officeart/2005/8/layout/hierarchy3"/>
    <dgm:cxn modelId="{A375603E-5C9B-47E7-B111-23246384A44F}" type="presParOf" srcId="{AC0CB776-D45F-4DA5-87BD-7E6A27148A81}" destId="{CE8B1A2F-43DF-45F2-9167-70593EF686C0}"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6C276071-1E16-4BDF-943D-44E8369DD4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L"/>
        </a:p>
      </dgm:t>
    </dgm:pt>
    <dgm:pt modelId="{EB56FBF8-06FA-4611-B4F3-1D77D6710246}">
      <dgm:prSet phldrT="[Texto]" custT="1"/>
      <dgm:spPr/>
      <dgm:t>
        <a:bodyPr/>
        <a:lstStyle/>
        <a:p>
          <a:pPr algn="ctr"/>
          <a:r>
            <a:rPr lang="es-CL" sz="2800" dirty="0" smtClean="0"/>
            <a:t>Población participante </a:t>
          </a:r>
          <a:r>
            <a:rPr lang="es-CL" sz="2800" b="1" dirty="0" smtClean="0"/>
            <a:t>directa</a:t>
          </a:r>
          <a:endParaRPr lang="es-CL" sz="2800" b="1" dirty="0"/>
        </a:p>
      </dgm:t>
    </dgm:pt>
    <dgm:pt modelId="{BFF11992-C1A6-4657-8FCD-CD7819B8D2CB}" type="parTrans" cxnId="{17489A51-6664-474A-8EDC-A62A8F4F1892}">
      <dgm:prSet/>
      <dgm:spPr/>
      <dgm:t>
        <a:bodyPr/>
        <a:lstStyle/>
        <a:p>
          <a:endParaRPr lang="es-CL"/>
        </a:p>
      </dgm:t>
    </dgm:pt>
    <dgm:pt modelId="{4964C033-5D03-4B8B-BFDC-DC1F4D818A4B}" type="sibTrans" cxnId="{17489A51-6664-474A-8EDC-A62A8F4F1892}">
      <dgm:prSet/>
      <dgm:spPr/>
      <dgm:t>
        <a:bodyPr/>
        <a:lstStyle/>
        <a:p>
          <a:endParaRPr lang="es-CL"/>
        </a:p>
      </dgm:t>
    </dgm:pt>
    <dgm:pt modelId="{6FA72F32-4446-4746-B8A6-D963AC698276}">
      <dgm:prSet phldrT="[Texto]" custT="1"/>
      <dgm:spPr/>
      <dgm:t>
        <a:bodyPr/>
        <a:lstStyle/>
        <a:p>
          <a:pPr algn="ctr"/>
          <a:r>
            <a:rPr lang="es-CL" sz="2800" dirty="0" smtClean="0"/>
            <a:t>Población participante </a:t>
          </a:r>
          <a:r>
            <a:rPr lang="es-CL" sz="2800" b="1" dirty="0" smtClean="0"/>
            <a:t>indirecta</a:t>
          </a:r>
        </a:p>
      </dgm:t>
    </dgm:pt>
    <dgm:pt modelId="{87F46990-35CE-4778-9310-A5610CC69516}" type="parTrans" cxnId="{D863CB52-6F06-44BF-99E4-C52B766F3EDE}">
      <dgm:prSet/>
      <dgm:spPr/>
      <dgm:t>
        <a:bodyPr/>
        <a:lstStyle/>
        <a:p>
          <a:endParaRPr lang="es-CL"/>
        </a:p>
      </dgm:t>
    </dgm:pt>
    <dgm:pt modelId="{880FB95B-0E35-40BA-93A0-277C4101D838}" type="sibTrans" cxnId="{D863CB52-6F06-44BF-99E4-C52B766F3EDE}">
      <dgm:prSet/>
      <dgm:spPr/>
      <dgm:t>
        <a:bodyPr/>
        <a:lstStyle/>
        <a:p>
          <a:endParaRPr lang="es-CL"/>
        </a:p>
      </dgm:t>
    </dgm:pt>
    <dgm:pt modelId="{184DF39C-27E2-4CA0-AFE1-76F29602585E}" type="pres">
      <dgm:prSet presAssocID="{6C276071-1E16-4BDF-943D-44E8369DD41D}" presName="linear" presStyleCnt="0">
        <dgm:presLayoutVars>
          <dgm:animLvl val="lvl"/>
          <dgm:resizeHandles val="exact"/>
        </dgm:presLayoutVars>
      </dgm:prSet>
      <dgm:spPr/>
      <dgm:t>
        <a:bodyPr/>
        <a:lstStyle/>
        <a:p>
          <a:endParaRPr lang="es-CL"/>
        </a:p>
      </dgm:t>
    </dgm:pt>
    <dgm:pt modelId="{E2BB1EB9-FE3A-40A4-B3DE-C77E0D8515A7}" type="pres">
      <dgm:prSet presAssocID="{EB56FBF8-06FA-4611-B4F3-1D77D6710246}" presName="parentText" presStyleLbl="node1" presStyleIdx="0" presStyleCnt="2" custScaleX="67653">
        <dgm:presLayoutVars>
          <dgm:chMax val="0"/>
          <dgm:bulletEnabled val="1"/>
        </dgm:presLayoutVars>
      </dgm:prSet>
      <dgm:spPr/>
      <dgm:t>
        <a:bodyPr/>
        <a:lstStyle/>
        <a:p>
          <a:endParaRPr lang="es-CL"/>
        </a:p>
      </dgm:t>
    </dgm:pt>
    <dgm:pt modelId="{1CF659BB-0EF3-4181-97F9-8C74819EF11C}" type="pres">
      <dgm:prSet presAssocID="{4964C033-5D03-4B8B-BFDC-DC1F4D818A4B}" presName="spacer" presStyleCnt="0"/>
      <dgm:spPr/>
    </dgm:pt>
    <dgm:pt modelId="{D481C966-B961-4947-88A6-17F3F11DDC1B}" type="pres">
      <dgm:prSet presAssocID="{6FA72F32-4446-4746-B8A6-D963AC698276}" presName="parentText" presStyleLbl="node1" presStyleIdx="1" presStyleCnt="2" custScaleX="67653" custLinFactY="10092" custLinFactNeighborY="100000">
        <dgm:presLayoutVars>
          <dgm:chMax val="0"/>
          <dgm:bulletEnabled val="1"/>
        </dgm:presLayoutVars>
      </dgm:prSet>
      <dgm:spPr/>
      <dgm:t>
        <a:bodyPr/>
        <a:lstStyle/>
        <a:p>
          <a:endParaRPr lang="es-CL"/>
        </a:p>
      </dgm:t>
    </dgm:pt>
  </dgm:ptLst>
  <dgm:cxnLst>
    <dgm:cxn modelId="{D863CB52-6F06-44BF-99E4-C52B766F3EDE}" srcId="{6C276071-1E16-4BDF-943D-44E8369DD41D}" destId="{6FA72F32-4446-4746-B8A6-D963AC698276}" srcOrd="1" destOrd="0" parTransId="{87F46990-35CE-4778-9310-A5610CC69516}" sibTransId="{880FB95B-0E35-40BA-93A0-277C4101D838}"/>
    <dgm:cxn modelId="{C4418C12-3D25-4FFB-909E-6067692DA417}" type="presOf" srcId="{EB56FBF8-06FA-4611-B4F3-1D77D6710246}" destId="{E2BB1EB9-FE3A-40A4-B3DE-C77E0D8515A7}" srcOrd="0" destOrd="0" presId="urn:microsoft.com/office/officeart/2005/8/layout/vList2"/>
    <dgm:cxn modelId="{17489A51-6664-474A-8EDC-A62A8F4F1892}" srcId="{6C276071-1E16-4BDF-943D-44E8369DD41D}" destId="{EB56FBF8-06FA-4611-B4F3-1D77D6710246}" srcOrd="0" destOrd="0" parTransId="{BFF11992-C1A6-4657-8FCD-CD7819B8D2CB}" sibTransId="{4964C033-5D03-4B8B-BFDC-DC1F4D818A4B}"/>
    <dgm:cxn modelId="{D3695209-537E-44C8-AA02-A1B598D84862}" type="presOf" srcId="{6FA72F32-4446-4746-B8A6-D963AC698276}" destId="{D481C966-B961-4947-88A6-17F3F11DDC1B}" srcOrd="0" destOrd="0" presId="urn:microsoft.com/office/officeart/2005/8/layout/vList2"/>
    <dgm:cxn modelId="{98F36298-956B-4DF0-B5F6-B3A82395D2E0}" type="presOf" srcId="{6C276071-1E16-4BDF-943D-44E8369DD41D}" destId="{184DF39C-27E2-4CA0-AFE1-76F29602585E}" srcOrd="0" destOrd="0" presId="urn:microsoft.com/office/officeart/2005/8/layout/vList2"/>
    <dgm:cxn modelId="{34333023-7B13-49CA-B929-54ED6B4920A1}" type="presParOf" srcId="{184DF39C-27E2-4CA0-AFE1-76F29602585E}" destId="{E2BB1EB9-FE3A-40A4-B3DE-C77E0D8515A7}" srcOrd="0" destOrd="0" presId="urn:microsoft.com/office/officeart/2005/8/layout/vList2"/>
    <dgm:cxn modelId="{A706CB97-99B7-4229-85BC-12EE5CDF8A1B}" type="presParOf" srcId="{184DF39C-27E2-4CA0-AFE1-76F29602585E}" destId="{1CF659BB-0EF3-4181-97F9-8C74819EF11C}" srcOrd="1" destOrd="0" presId="urn:microsoft.com/office/officeart/2005/8/layout/vList2"/>
    <dgm:cxn modelId="{F6136548-D008-479D-8E7B-710E8F7A52E8}" type="presParOf" srcId="{184DF39C-27E2-4CA0-AFE1-76F29602585E}" destId="{D481C966-B961-4947-88A6-17F3F11DDC1B}"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820330A-7EB7-401B-9F44-090D748960D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L"/>
        </a:p>
      </dgm:t>
    </dgm:pt>
    <dgm:pt modelId="{DE3AD880-87F0-48C9-9C32-EC164F6B1F45}">
      <dgm:prSet phldrT="[Texto]" custT="1"/>
      <dgm:spPr/>
      <dgm:t>
        <a:bodyPr/>
        <a:lstStyle/>
        <a:p>
          <a:r>
            <a:rPr lang="es-CL" sz="1800" dirty="0" smtClean="0"/>
            <a:t>Nombre</a:t>
          </a:r>
          <a:endParaRPr lang="es-CL" sz="1800" dirty="0"/>
        </a:p>
      </dgm:t>
    </dgm:pt>
    <dgm:pt modelId="{E24D576F-AA3E-4189-BF32-7C8FFF96E737}" type="parTrans" cxnId="{02F93265-7B3C-4BB5-8D1A-5E7758DB98D1}">
      <dgm:prSet/>
      <dgm:spPr/>
      <dgm:t>
        <a:bodyPr/>
        <a:lstStyle/>
        <a:p>
          <a:endParaRPr lang="es-CL" sz="1500"/>
        </a:p>
      </dgm:t>
    </dgm:pt>
    <dgm:pt modelId="{9C44EF21-0160-4EE3-9699-448AF7C2C573}" type="sibTrans" cxnId="{02F93265-7B3C-4BB5-8D1A-5E7758DB98D1}">
      <dgm:prSet/>
      <dgm:spPr/>
      <dgm:t>
        <a:bodyPr/>
        <a:lstStyle/>
        <a:p>
          <a:endParaRPr lang="es-CL" sz="1500"/>
        </a:p>
      </dgm:t>
    </dgm:pt>
    <dgm:pt modelId="{2E553074-9CF1-4F3E-A3C4-F9CE50FDF465}">
      <dgm:prSet phldrT="[Texto]" custT="1"/>
      <dgm:spPr/>
      <dgm:t>
        <a:bodyPr/>
        <a:lstStyle/>
        <a:p>
          <a:r>
            <a:rPr lang="es-CL" sz="1500" dirty="0" smtClean="0">
              <a:solidFill>
                <a:schemeClr val="tx1">
                  <a:lumMod val="65000"/>
                  <a:lumOff val="35000"/>
                </a:schemeClr>
              </a:solidFill>
            </a:rPr>
            <a:t>Taller de habilidades sociales</a:t>
          </a:r>
          <a:endParaRPr lang="es-CL" sz="1500" dirty="0">
            <a:solidFill>
              <a:schemeClr val="tx1">
                <a:lumMod val="65000"/>
                <a:lumOff val="35000"/>
              </a:schemeClr>
            </a:solidFill>
          </a:endParaRPr>
        </a:p>
      </dgm:t>
    </dgm:pt>
    <dgm:pt modelId="{9E167C22-69D7-4CBE-9CE4-F7017BCE9AF5}" type="parTrans" cxnId="{B7191F49-083C-430F-A9DA-8BC495DBDFD5}">
      <dgm:prSet/>
      <dgm:spPr/>
      <dgm:t>
        <a:bodyPr/>
        <a:lstStyle/>
        <a:p>
          <a:endParaRPr lang="es-CL" sz="1500"/>
        </a:p>
      </dgm:t>
    </dgm:pt>
    <dgm:pt modelId="{F80EEC34-EDC9-48D3-A33C-85BD9B2EDBC0}" type="sibTrans" cxnId="{B7191F49-083C-430F-A9DA-8BC495DBDFD5}">
      <dgm:prSet/>
      <dgm:spPr/>
      <dgm:t>
        <a:bodyPr/>
        <a:lstStyle/>
        <a:p>
          <a:endParaRPr lang="es-CL" sz="1500"/>
        </a:p>
      </dgm:t>
    </dgm:pt>
    <dgm:pt modelId="{5F9DE21A-3ED7-458A-834A-A38420A46631}">
      <dgm:prSet phldrT="[Texto]" custT="1"/>
      <dgm:spPr/>
      <dgm:t>
        <a:bodyPr/>
        <a:lstStyle/>
        <a:p>
          <a:r>
            <a:rPr lang="es-CL" sz="1800" dirty="0" smtClean="0"/>
            <a:t>Descripción</a:t>
          </a:r>
          <a:endParaRPr lang="es-CL" sz="1800" dirty="0"/>
        </a:p>
      </dgm:t>
    </dgm:pt>
    <dgm:pt modelId="{CBE10EFD-77C3-4C56-AE64-29EEFADB31EE}" type="parTrans" cxnId="{E23FA81B-5B76-4380-B149-0D6D9AB86CEF}">
      <dgm:prSet/>
      <dgm:spPr/>
      <dgm:t>
        <a:bodyPr/>
        <a:lstStyle/>
        <a:p>
          <a:endParaRPr lang="es-CL" sz="1500"/>
        </a:p>
      </dgm:t>
    </dgm:pt>
    <dgm:pt modelId="{26A475DA-2DC8-4446-9D5D-3F627BB2EBBC}" type="sibTrans" cxnId="{E23FA81B-5B76-4380-B149-0D6D9AB86CEF}">
      <dgm:prSet/>
      <dgm:spPr/>
      <dgm:t>
        <a:bodyPr/>
        <a:lstStyle/>
        <a:p>
          <a:endParaRPr lang="es-CL" sz="1500"/>
        </a:p>
      </dgm:t>
    </dgm:pt>
    <dgm:pt modelId="{DFD86B0A-0101-473F-9348-F39BCB589518}">
      <dgm:prSet phldrT="[Texto]" custT="1"/>
      <dgm:spPr/>
      <dgm:t>
        <a:bodyPr/>
        <a:lstStyle/>
        <a:p>
          <a:r>
            <a:rPr lang="es-CL" sz="1500" dirty="0" smtClean="0">
              <a:solidFill>
                <a:schemeClr val="tx1">
                  <a:lumMod val="65000"/>
                  <a:lumOff val="35000"/>
                </a:schemeClr>
              </a:solidFill>
            </a:rPr>
            <a:t>A través de este taller se enseñarán competencias generales en comunicación, relaciones personales y diálogo</a:t>
          </a:r>
          <a:endParaRPr lang="es-CL" sz="1500" dirty="0">
            <a:solidFill>
              <a:schemeClr val="tx1">
                <a:lumMod val="65000"/>
                <a:lumOff val="35000"/>
              </a:schemeClr>
            </a:solidFill>
          </a:endParaRPr>
        </a:p>
      </dgm:t>
    </dgm:pt>
    <dgm:pt modelId="{2D5BDFF1-E745-40BA-8544-B016D2136B0A}" type="parTrans" cxnId="{25112127-5301-4925-AD5D-9220B3A20630}">
      <dgm:prSet/>
      <dgm:spPr/>
      <dgm:t>
        <a:bodyPr/>
        <a:lstStyle/>
        <a:p>
          <a:endParaRPr lang="es-CL" sz="1500"/>
        </a:p>
      </dgm:t>
    </dgm:pt>
    <dgm:pt modelId="{A337B2C4-39E7-4DE0-9152-D8451E20811A}" type="sibTrans" cxnId="{25112127-5301-4925-AD5D-9220B3A20630}">
      <dgm:prSet/>
      <dgm:spPr/>
      <dgm:t>
        <a:bodyPr/>
        <a:lstStyle/>
        <a:p>
          <a:endParaRPr lang="es-CL" sz="1500"/>
        </a:p>
      </dgm:t>
    </dgm:pt>
    <dgm:pt modelId="{F291B2FF-3CF4-40D7-BD1D-AE5F781CA9A0}">
      <dgm:prSet phldrT="[Texto]" custT="1"/>
      <dgm:spPr/>
      <dgm:t>
        <a:bodyPr/>
        <a:lstStyle/>
        <a:p>
          <a:r>
            <a:rPr lang="es-CL" sz="1800" dirty="0" smtClean="0"/>
            <a:t>Período de ejecución y lugar</a:t>
          </a:r>
          <a:endParaRPr lang="es-CL" sz="1800" dirty="0"/>
        </a:p>
      </dgm:t>
    </dgm:pt>
    <dgm:pt modelId="{A5803DF7-06EE-4CA1-8A76-D062D1EAD8C6}" type="parTrans" cxnId="{1A5CF508-E1C5-42D4-B0B0-66D3CED09AB5}">
      <dgm:prSet/>
      <dgm:spPr/>
      <dgm:t>
        <a:bodyPr/>
        <a:lstStyle/>
        <a:p>
          <a:endParaRPr lang="es-CL" sz="1500"/>
        </a:p>
      </dgm:t>
    </dgm:pt>
    <dgm:pt modelId="{F50751F5-90C7-4110-A036-F8B2D379162E}" type="sibTrans" cxnId="{1A5CF508-E1C5-42D4-B0B0-66D3CED09AB5}">
      <dgm:prSet/>
      <dgm:spPr/>
      <dgm:t>
        <a:bodyPr/>
        <a:lstStyle/>
        <a:p>
          <a:endParaRPr lang="es-CL" sz="1500"/>
        </a:p>
      </dgm:t>
    </dgm:pt>
    <dgm:pt modelId="{28D61660-1CCE-4FC1-BD3A-F0B05AE53C13}">
      <dgm:prSet phldrT="[Texto]" custT="1"/>
      <dgm:spPr/>
      <dgm:t>
        <a:bodyPr/>
        <a:lstStyle/>
        <a:p>
          <a:r>
            <a:rPr lang="es-CL" sz="1500" dirty="0" smtClean="0">
              <a:solidFill>
                <a:schemeClr val="tx1">
                  <a:lumMod val="65000"/>
                  <a:lumOff val="35000"/>
                </a:schemeClr>
              </a:solidFill>
            </a:rPr>
            <a:t>Durará 3 meses, entre el mes 4 y 6</a:t>
          </a:r>
          <a:endParaRPr lang="es-CL" sz="1500" dirty="0">
            <a:solidFill>
              <a:schemeClr val="tx1">
                <a:lumMod val="65000"/>
                <a:lumOff val="35000"/>
              </a:schemeClr>
            </a:solidFill>
          </a:endParaRPr>
        </a:p>
      </dgm:t>
    </dgm:pt>
    <dgm:pt modelId="{15DEEC09-4ED4-431C-B29B-640A4F0A906C}" type="parTrans" cxnId="{C28B61D2-9D26-4ABC-BBF1-85088CE7DA01}">
      <dgm:prSet/>
      <dgm:spPr/>
      <dgm:t>
        <a:bodyPr/>
        <a:lstStyle/>
        <a:p>
          <a:endParaRPr lang="es-CL" sz="1500"/>
        </a:p>
      </dgm:t>
    </dgm:pt>
    <dgm:pt modelId="{8159850C-EF59-41C3-B4D5-3A337C852113}" type="sibTrans" cxnId="{C28B61D2-9D26-4ABC-BBF1-85088CE7DA01}">
      <dgm:prSet/>
      <dgm:spPr/>
      <dgm:t>
        <a:bodyPr/>
        <a:lstStyle/>
        <a:p>
          <a:endParaRPr lang="es-CL" sz="1500"/>
        </a:p>
      </dgm:t>
    </dgm:pt>
    <dgm:pt modelId="{53CA18DA-8B9D-49FB-B574-A82E4B6F6CA8}">
      <dgm:prSet phldrT="[Texto]" custT="1"/>
      <dgm:spPr/>
      <dgm:t>
        <a:bodyPr/>
        <a:lstStyle/>
        <a:p>
          <a:r>
            <a:rPr lang="es-CL" sz="1800" dirty="0" smtClean="0"/>
            <a:t>Medio de verificación</a:t>
          </a:r>
          <a:endParaRPr lang="es-CL" sz="1800" dirty="0"/>
        </a:p>
      </dgm:t>
    </dgm:pt>
    <dgm:pt modelId="{A5224FD8-2461-494D-8DE5-30939A48409E}" type="parTrans" cxnId="{4622AD4C-F21C-43BB-853B-E2B852B74A72}">
      <dgm:prSet/>
      <dgm:spPr/>
      <dgm:t>
        <a:bodyPr/>
        <a:lstStyle/>
        <a:p>
          <a:endParaRPr lang="es-CL" sz="1500"/>
        </a:p>
      </dgm:t>
    </dgm:pt>
    <dgm:pt modelId="{2C2FF41D-27EA-4E58-B0CA-FD462D75F815}" type="sibTrans" cxnId="{4622AD4C-F21C-43BB-853B-E2B852B74A72}">
      <dgm:prSet/>
      <dgm:spPr/>
      <dgm:t>
        <a:bodyPr/>
        <a:lstStyle/>
        <a:p>
          <a:endParaRPr lang="es-CL" sz="1500"/>
        </a:p>
      </dgm:t>
    </dgm:pt>
    <dgm:pt modelId="{970F7299-92EC-4CAD-BF64-BED2028D392F}">
      <dgm:prSet phldrT="[Texto]" custT="1"/>
      <dgm:spPr/>
      <dgm:t>
        <a:bodyPr/>
        <a:lstStyle/>
        <a:p>
          <a:r>
            <a:rPr lang="es-CL" sz="1500" dirty="0" smtClean="0">
              <a:solidFill>
                <a:schemeClr val="tx1">
                  <a:lumMod val="65000"/>
                  <a:lumOff val="35000"/>
                </a:schemeClr>
              </a:solidFill>
            </a:rPr>
            <a:t>Lista de asistencia, fotografías</a:t>
          </a:r>
          <a:endParaRPr lang="es-CL" sz="1500" dirty="0">
            <a:solidFill>
              <a:schemeClr val="tx1">
                <a:lumMod val="65000"/>
                <a:lumOff val="35000"/>
              </a:schemeClr>
            </a:solidFill>
          </a:endParaRPr>
        </a:p>
      </dgm:t>
    </dgm:pt>
    <dgm:pt modelId="{F5A6E8A6-21DC-49BF-8C16-1BD2E274D665}" type="parTrans" cxnId="{9D42ED87-8528-41F7-B691-1F35B405C17A}">
      <dgm:prSet/>
      <dgm:spPr/>
      <dgm:t>
        <a:bodyPr/>
        <a:lstStyle/>
        <a:p>
          <a:endParaRPr lang="es-CL" sz="1500"/>
        </a:p>
      </dgm:t>
    </dgm:pt>
    <dgm:pt modelId="{3F3D1930-D1C2-4F35-8849-6FAA5FA68BF5}" type="sibTrans" cxnId="{9D42ED87-8528-41F7-B691-1F35B405C17A}">
      <dgm:prSet/>
      <dgm:spPr/>
      <dgm:t>
        <a:bodyPr/>
        <a:lstStyle/>
        <a:p>
          <a:endParaRPr lang="es-CL" sz="1500"/>
        </a:p>
      </dgm:t>
    </dgm:pt>
    <dgm:pt modelId="{3ED2C607-BB64-4579-AA4C-7C1E2CBF1428}">
      <dgm:prSet phldrT="[Texto]" custT="1"/>
      <dgm:spPr/>
      <dgm:t>
        <a:bodyPr/>
        <a:lstStyle/>
        <a:p>
          <a:r>
            <a:rPr lang="es-CL" sz="1800" dirty="0" smtClean="0"/>
            <a:t>Responsable</a:t>
          </a:r>
          <a:endParaRPr lang="es-CL" sz="1800" dirty="0"/>
        </a:p>
      </dgm:t>
    </dgm:pt>
    <dgm:pt modelId="{7CDBB15C-2A3C-4D13-9533-502E24DF821A}" type="parTrans" cxnId="{91E5073C-DF3A-4203-A0DE-4EECE6AF70BD}">
      <dgm:prSet/>
      <dgm:spPr/>
      <dgm:t>
        <a:bodyPr/>
        <a:lstStyle/>
        <a:p>
          <a:endParaRPr lang="es-CL" sz="1500"/>
        </a:p>
      </dgm:t>
    </dgm:pt>
    <dgm:pt modelId="{B22F26E2-CEB1-4E52-AFBA-376187D85F5A}" type="sibTrans" cxnId="{91E5073C-DF3A-4203-A0DE-4EECE6AF70BD}">
      <dgm:prSet/>
      <dgm:spPr/>
      <dgm:t>
        <a:bodyPr/>
        <a:lstStyle/>
        <a:p>
          <a:endParaRPr lang="es-CL" sz="1500"/>
        </a:p>
      </dgm:t>
    </dgm:pt>
    <dgm:pt modelId="{AF9D55FC-AE92-419F-A786-D2C279D9DC8C}">
      <dgm:prSet phldrT="[Texto]" custT="1"/>
      <dgm:spPr/>
      <dgm:t>
        <a:bodyPr/>
        <a:lstStyle/>
        <a:p>
          <a:r>
            <a:rPr lang="es-CL" sz="1500" dirty="0" smtClean="0">
              <a:solidFill>
                <a:schemeClr val="tx1">
                  <a:lumMod val="65000"/>
                  <a:lumOff val="35000"/>
                </a:schemeClr>
              </a:solidFill>
            </a:rPr>
            <a:t>Hernán Soto, Comunicador Social, Monitor</a:t>
          </a:r>
          <a:endParaRPr lang="es-CL" sz="1500" dirty="0">
            <a:solidFill>
              <a:schemeClr val="tx1">
                <a:lumMod val="65000"/>
                <a:lumOff val="35000"/>
              </a:schemeClr>
            </a:solidFill>
          </a:endParaRPr>
        </a:p>
      </dgm:t>
    </dgm:pt>
    <dgm:pt modelId="{C0540815-E1CF-447D-BEE8-9006993CACFE}" type="parTrans" cxnId="{C2AE3A68-BA21-43C8-9A52-E011DF4D7094}">
      <dgm:prSet/>
      <dgm:spPr/>
      <dgm:t>
        <a:bodyPr/>
        <a:lstStyle/>
        <a:p>
          <a:endParaRPr lang="es-CL" sz="1500"/>
        </a:p>
      </dgm:t>
    </dgm:pt>
    <dgm:pt modelId="{8EA4CC80-7710-4DEC-B7A4-4FA07347CA0A}" type="sibTrans" cxnId="{C2AE3A68-BA21-43C8-9A52-E011DF4D7094}">
      <dgm:prSet/>
      <dgm:spPr/>
      <dgm:t>
        <a:bodyPr/>
        <a:lstStyle/>
        <a:p>
          <a:endParaRPr lang="es-CL" sz="1500"/>
        </a:p>
      </dgm:t>
    </dgm:pt>
    <dgm:pt modelId="{E56EF641-C2DC-4FD7-B668-25FE74F2D277}">
      <dgm:prSet phldrT="[Texto]" custT="1"/>
      <dgm:spPr/>
      <dgm:t>
        <a:bodyPr/>
        <a:lstStyle/>
        <a:p>
          <a:r>
            <a:rPr lang="es-CL" sz="1500" dirty="0" smtClean="0">
              <a:solidFill>
                <a:schemeClr val="tx1">
                  <a:lumMod val="65000"/>
                  <a:lumOff val="35000"/>
                </a:schemeClr>
              </a:solidFill>
            </a:rPr>
            <a:t>Se realizará en una sala del Colegio Pablo Neruda ubicado en el sector el Peñasco. </a:t>
          </a:r>
          <a:endParaRPr lang="es-CL" sz="1500" dirty="0">
            <a:solidFill>
              <a:schemeClr val="tx1">
                <a:lumMod val="65000"/>
                <a:lumOff val="35000"/>
              </a:schemeClr>
            </a:solidFill>
          </a:endParaRPr>
        </a:p>
      </dgm:t>
    </dgm:pt>
    <dgm:pt modelId="{342DEE5F-E6AC-4D0C-AA5B-234EAB95D120}" type="parTrans" cxnId="{C56243A3-286D-4FA9-ABC0-4355F7549631}">
      <dgm:prSet/>
      <dgm:spPr/>
      <dgm:t>
        <a:bodyPr/>
        <a:lstStyle/>
        <a:p>
          <a:endParaRPr lang="es-CL"/>
        </a:p>
      </dgm:t>
    </dgm:pt>
    <dgm:pt modelId="{534E034F-3BA8-49A5-8D1F-BD11C4CFCB7B}" type="sibTrans" cxnId="{C56243A3-286D-4FA9-ABC0-4355F7549631}">
      <dgm:prSet/>
      <dgm:spPr/>
      <dgm:t>
        <a:bodyPr/>
        <a:lstStyle/>
        <a:p>
          <a:endParaRPr lang="es-CL"/>
        </a:p>
      </dgm:t>
    </dgm:pt>
    <dgm:pt modelId="{16AE0712-9C0D-4BB3-A6C3-749590097B60}" type="pres">
      <dgm:prSet presAssocID="{9820330A-7EB7-401B-9F44-090D748960D5}" presName="Name0" presStyleCnt="0">
        <dgm:presLayoutVars>
          <dgm:dir/>
          <dgm:animLvl val="lvl"/>
          <dgm:resizeHandles val="exact"/>
        </dgm:presLayoutVars>
      </dgm:prSet>
      <dgm:spPr/>
      <dgm:t>
        <a:bodyPr/>
        <a:lstStyle/>
        <a:p>
          <a:endParaRPr lang="es-CL"/>
        </a:p>
      </dgm:t>
    </dgm:pt>
    <dgm:pt modelId="{71635AF9-2B0D-472D-9DEE-1B6ACB9B8C7D}" type="pres">
      <dgm:prSet presAssocID="{DE3AD880-87F0-48C9-9C32-EC164F6B1F45}" presName="linNode" presStyleCnt="0"/>
      <dgm:spPr/>
    </dgm:pt>
    <dgm:pt modelId="{2305CE10-66B2-4D6A-AAF6-8550BE880D84}" type="pres">
      <dgm:prSet presAssocID="{DE3AD880-87F0-48C9-9C32-EC164F6B1F45}" presName="parentText" presStyleLbl="node1" presStyleIdx="0" presStyleCnt="5" custScaleX="92078">
        <dgm:presLayoutVars>
          <dgm:chMax val="1"/>
          <dgm:bulletEnabled val="1"/>
        </dgm:presLayoutVars>
      </dgm:prSet>
      <dgm:spPr/>
      <dgm:t>
        <a:bodyPr/>
        <a:lstStyle/>
        <a:p>
          <a:endParaRPr lang="es-CL"/>
        </a:p>
      </dgm:t>
    </dgm:pt>
    <dgm:pt modelId="{9A28601A-0A0F-4D32-BE7C-39619E70C545}" type="pres">
      <dgm:prSet presAssocID="{DE3AD880-87F0-48C9-9C32-EC164F6B1F45}" presName="descendantText" presStyleLbl="alignAccFollowNode1" presStyleIdx="0" presStyleCnt="5" custScaleX="122570" custLinFactNeighborX="1905">
        <dgm:presLayoutVars>
          <dgm:bulletEnabled val="1"/>
        </dgm:presLayoutVars>
      </dgm:prSet>
      <dgm:spPr/>
      <dgm:t>
        <a:bodyPr/>
        <a:lstStyle/>
        <a:p>
          <a:endParaRPr lang="es-CL"/>
        </a:p>
      </dgm:t>
    </dgm:pt>
    <dgm:pt modelId="{84485D9E-4C51-444A-9C2E-AD0146802797}" type="pres">
      <dgm:prSet presAssocID="{9C44EF21-0160-4EE3-9699-448AF7C2C573}" presName="sp" presStyleCnt="0"/>
      <dgm:spPr/>
    </dgm:pt>
    <dgm:pt modelId="{8CE0E777-32BB-49DB-871D-3855261B55D1}" type="pres">
      <dgm:prSet presAssocID="{5F9DE21A-3ED7-458A-834A-A38420A46631}" presName="linNode" presStyleCnt="0"/>
      <dgm:spPr/>
    </dgm:pt>
    <dgm:pt modelId="{573FC30F-3EA7-4DE0-9642-DCCC35C90CFD}" type="pres">
      <dgm:prSet presAssocID="{5F9DE21A-3ED7-458A-834A-A38420A46631}" presName="parentText" presStyleLbl="node1" presStyleIdx="1" presStyleCnt="5" custScaleX="95168">
        <dgm:presLayoutVars>
          <dgm:chMax val="1"/>
          <dgm:bulletEnabled val="1"/>
        </dgm:presLayoutVars>
      </dgm:prSet>
      <dgm:spPr/>
      <dgm:t>
        <a:bodyPr/>
        <a:lstStyle/>
        <a:p>
          <a:endParaRPr lang="es-CL"/>
        </a:p>
      </dgm:t>
    </dgm:pt>
    <dgm:pt modelId="{691B8E12-E74C-43F0-B4B6-BBA8CB8BD1F3}" type="pres">
      <dgm:prSet presAssocID="{5F9DE21A-3ED7-458A-834A-A38420A46631}" presName="descendantText" presStyleLbl="alignAccFollowNode1" presStyleIdx="1" presStyleCnt="5" custScaleX="126429" custScaleY="123382">
        <dgm:presLayoutVars>
          <dgm:bulletEnabled val="1"/>
        </dgm:presLayoutVars>
      </dgm:prSet>
      <dgm:spPr/>
      <dgm:t>
        <a:bodyPr/>
        <a:lstStyle/>
        <a:p>
          <a:endParaRPr lang="es-CL"/>
        </a:p>
      </dgm:t>
    </dgm:pt>
    <dgm:pt modelId="{F545A904-53BD-41A0-B54E-C8E91D35CF88}" type="pres">
      <dgm:prSet presAssocID="{26A475DA-2DC8-4446-9D5D-3F627BB2EBBC}" presName="sp" presStyleCnt="0"/>
      <dgm:spPr/>
    </dgm:pt>
    <dgm:pt modelId="{FCA7296D-527D-40FA-8205-24536651E4D5}" type="pres">
      <dgm:prSet presAssocID="{F291B2FF-3CF4-40D7-BD1D-AE5F781CA9A0}" presName="linNode" presStyleCnt="0"/>
      <dgm:spPr/>
    </dgm:pt>
    <dgm:pt modelId="{571C41D9-7F8F-41C0-AE58-01F740C0E835}" type="pres">
      <dgm:prSet presAssocID="{F291B2FF-3CF4-40D7-BD1D-AE5F781CA9A0}" presName="parentText" presStyleLbl="node1" presStyleIdx="2" presStyleCnt="5" custScaleX="107644">
        <dgm:presLayoutVars>
          <dgm:chMax val="1"/>
          <dgm:bulletEnabled val="1"/>
        </dgm:presLayoutVars>
      </dgm:prSet>
      <dgm:spPr/>
      <dgm:t>
        <a:bodyPr/>
        <a:lstStyle/>
        <a:p>
          <a:endParaRPr lang="es-CL"/>
        </a:p>
      </dgm:t>
    </dgm:pt>
    <dgm:pt modelId="{2A054983-E7AC-4F8E-B8AB-3C34601793EE}" type="pres">
      <dgm:prSet presAssocID="{F291B2FF-3CF4-40D7-BD1D-AE5F781CA9A0}" presName="descendantText" presStyleLbl="alignAccFollowNode1" presStyleIdx="2" presStyleCnt="5" custScaleX="134769" custScaleY="124112">
        <dgm:presLayoutVars>
          <dgm:bulletEnabled val="1"/>
        </dgm:presLayoutVars>
      </dgm:prSet>
      <dgm:spPr/>
      <dgm:t>
        <a:bodyPr/>
        <a:lstStyle/>
        <a:p>
          <a:endParaRPr lang="es-CL"/>
        </a:p>
      </dgm:t>
    </dgm:pt>
    <dgm:pt modelId="{E27E3946-723C-4ECC-9222-148F2549C6E4}" type="pres">
      <dgm:prSet presAssocID="{F50751F5-90C7-4110-A036-F8B2D379162E}" presName="sp" presStyleCnt="0"/>
      <dgm:spPr/>
    </dgm:pt>
    <dgm:pt modelId="{997A2B46-A558-4550-9BD1-BF6C457BB2DD}" type="pres">
      <dgm:prSet presAssocID="{53CA18DA-8B9D-49FB-B574-A82E4B6F6CA8}" presName="linNode" presStyleCnt="0"/>
      <dgm:spPr/>
    </dgm:pt>
    <dgm:pt modelId="{F4E147BD-89E6-4694-BE7E-51862D8CF2BE}" type="pres">
      <dgm:prSet presAssocID="{53CA18DA-8B9D-49FB-B574-A82E4B6F6CA8}" presName="parentText" presStyleLbl="node1" presStyleIdx="3" presStyleCnt="5" custScaleX="90985">
        <dgm:presLayoutVars>
          <dgm:chMax val="1"/>
          <dgm:bulletEnabled val="1"/>
        </dgm:presLayoutVars>
      </dgm:prSet>
      <dgm:spPr/>
      <dgm:t>
        <a:bodyPr/>
        <a:lstStyle/>
        <a:p>
          <a:endParaRPr lang="es-CL"/>
        </a:p>
      </dgm:t>
    </dgm:pt>
    <dgm:pt modelId="{47C7E28E-2ED3-4E66-8C49-27B1E89E37C8}" type="pres">
      <dgm:prSet presAssocID="{53CA18DA-8B9D-49FB-B574-A82E4B6F6CA8}" presName="descendantText" presStyleLbl="alignAccFollowNode1" presStyleIdx="3" presStyleCnt="5" custScaleX="114417">
        <dgm:presLayoutVars>
          <dgm:bulletEnabled val="1"/>
        </dgm:presLayoutVars>
      </dgm:prSet>
      <dgm:spPr/>
      <dgm:t>
        <a:bodyPr/>
        <a:lstStyle/>
        <a:p>
          <a:endParaRPr lang="es-CL"/>
        </a:p>
      </dgm:t>
    </dgm:pt>
    <dgm:pt modelId="{C979A3D7-082F-4471-BCBB-2EFDAB158DE9}" type="pres">
      <dgm:prSet presAssocID="{2C2FF41D-27EA-4E58-B0CA-FD462D75F815}" presName="sp" presStyleCnt="0"/>
      <dgm:spPr/>
    </dgm:pt>
    <dgm:pt modelId="{1680318D-9448-46EE-A76A-A4938517CB29}" type="pres">
      <dgm:prSet presAssocID="{3ED2C607-BB64-4579-AA4C-7C1E2CBF1428}" presName="linNode" presStyleCnt="0"/>
      <dgm:spPr/>
    </dgm:pt>
    <dgm:pt modelId="{30484F2A-64DF-4483-9025-FE9E2D32B239}" type="pres">
      <dgm:prSet presAssocID="{3ED2C607-BB64-4579-AA4C-7C1E2CBF1428}" presName="parentText" presStyleLbl="node1" presStyleIdx="4" presStyleCnt="5" custScaleX="86134">
        <dgm:presLayoutVars>
          <dgm:chMax val="1"/>
          <dgm:bulletEnabled val="1"/>
        </dgm:presLayoutVars>
      </dgm:prSet>
      <dgm:spPr/>
      <dgm:t>
        <a:bodyPr/>
        <a:lstStyle/>
        <a:p>
          <a:endParaRPr lang="es-CL"/>
        </a:p>
      </dgm:t>
    </dgm:pt>
    <dgm:pt modelId="{E6FF2E4D-4FAC-4B78-9952-D20B39D87D7E}" type="pres">
      <dgm:prSet presAssocID="{3ED2C607-BB64-4579-AA4C-7C1E2CBF1428}" presName="descendantText" presStyleLbl="alignAccFollowNode1" presStyleIdx="4" presStyleCnt="5" custScaleX="113317">
        <dgm:presLayoutVars>
          <dgm:bulletEnabled val="1"/>
        </dgm:presLayoutVars>
      </dgm:prSet>
      <dgm:spPr/>
      <dgm:t>
        <a:bodyPr/>
        <a:lstStyle/>
        <a:p>
          <a:endParaRPr lang="es-CL"/>
        </a:p>
      </dgm:t>
    </dgm:pt>
  </dgm:ptLst>
  <dgm:cxnLst>
    <dgm:cxn modelId="{66FE0CC4-5441-460C-AB5F-715E8C682F81}" type="presOf" srcId="{F291B2FF-3CF4-40D7-BD1D-AE5F781CA9A0}" destId="{571C41D9-7F8F-41C0-AE58-01F740C0E835}" srcOrd="0" destOrd="0" presId="urn:microsoft.com/office/officeart/2005/8/layout/vList5"/>
    <dgm:cxn modelId="{C56243A3-286D-4FA9-ABC0-4355F7549631}" srcId="{F291B2FF-3CF4-40D7-BD1D-AE5F781CA9A0}" destId="{E56EF641-C2DC-4FD7-B668-25FE74F2D277}" srcOrd="1" destOrd="0" parTransId="{342DEE5F-E6AC-4D0C-AA5B-234EAB95D120}" sibTransId="{534E034F-3BA8-49A5-8D1F-BD11C4CFCB7B}"/>
    <dgm:cxn modelId="{A4DA10BE-1DF7-4751-851D-03DFC52B2C16}" type="presOf" srcId="{5F9DE21A-3ED7-458A-834A-A38420A46631}" destId="{573FC30F-3EA7-4DE0-9642-DCCC35C90CFD}" srcOrd="0" destOrd="0" presId="urn:microsoft.com/office/officeart/2005/8/layout/vList5"/>
    <dgm:cxn modelId="{557A6DA1-D784-44DC-984A-B2AD064954F9}" type="presOf" srcId="{DFD86B0A-0101-473F-9348-F39BCB589518}" destId="{691B8E12-E74C-43F0-B4B6-BBA8CB8BD1F3}" srcOrd="0" destOrd="0" presId="urn:microsoft.com/office/officeart/2005/8/layout/vList5"/>
    <dgm:cxn modelId="{91E5073C-DF3A-4203-A0DE-4EECE6AF70BD}" srcId="{9820330A-7EB7-401B-9F44-090D748960D5}" destId="{3ED2C607-BB64-4579-AA4C-7C1E2CBF1428}" srcOrd="4" destOrd="0" parTransId="{7CDBB15C-2A3C-4D13-9533-502E24DF821A}" sibTransId="{B22F26E2-CEB1-4E52-AFBA-376187D85F5A}"/>
    <dgm:cxn modelId="{1D2CDB5C-682D-4103-9A32-2D159FE0B9E3}" type="presOf" srcId="{28D61660-1CCE-4FC1-BD3A-F0B05AE53C13}" destId="{2A054983-E7AC-4F8E-B8AB-3C34601793EE}" srcOrd="0" destOrd="0" presId="urn:microsoft.com/office/officeart/2005/8/layout/vList5"/>
    <dgm:cxn modelId="{4622AD4C-F21C-43BB-853B-E2B852B74A72}" srcId="{9820330A-7EB7-401B-9F44-090D748960D5}" destId="{53CA18DA-8B9D-49FB-B574-A82E4B6F6CA8}" srcOrd="3" destOrd="0" parTransId="{A5224FD8-2461-494D-8DE5-30939A48409E}" sibTransId="{2C2FF41D-27EA-4E58-B0CA-FD462D75F815}"/>
    <dgm:cxn modelId="{9D42ED87-8528-41F7-B691-1F35B405C17A}" srcId="{53CA18DA-8B9D-49FB-B574-A82E4B6F6CA8}" destId="{970F7299-92EC-4CAD-BF64-BED2028D392F}" srcOrd="0" destOrd="0" parTransId="{F5A6E8A6-21DC-49BF-8C16-1BD2E274D665}" sibTransId="{3F3D1930-D1C2-4F35-8849-6FAA5FA68BF5}"/>
    <dgm:cxn modelId="{A939491B-58A7-46BD-B61B-7BB8E3574395}" type="presOf" srcId="{970F7299-92EC-4CAD-BF64-BED2028D392F}" destId="{47C7E28E-2ED3-4E66-8C49-27B1E89E37C8}" srcOrd="0" destOrd="0" presId="urn:microsoft.com/office/officeart/2005/8/layout/vList5"/>
    <dgm:cxn modelId="{CA01E2D0-1F59-4699-91E1-C5E3F4F20B11}" type="presOf" srcId="{2E553074-9CF1-4F3E-A3C4-F9CE50FDF465}" destId="{9A28601A-0A0F-4D32-BE7C-39619E70C545}" srcOrd="0" destOrd="0" presId="urn:microsoft.com/office/officeart/2005/8/layout/vList5"/>
    <dgm:cxn modelId="{E23FA81B-5B76-4380-B149-0D6D9AB86CEF}" srcId="{9820330A-7EB7-401B-9F44-090D748960D5}" destId="{5F9DE21A-3ED7-458A-834A-A38420A46631}" srcOrd="1" destOrd="0" parTransId="{CBE10EFD-77C3-4C56-AE64-29EEFADB31EE}" sibTransId="{26A475DA-2DC8-4446-9D5D-3F627BB2EBBC}"/>
    <dgm:cxn modelId="{1A5CF508-E1C5-42D4-B0B0-66D3CED09AB5}" srcId="{9820330A-7EB7-401B-9F44-090D748960D5}" destId="{F291B2FF-3CF4-40D7-BD1D-AE5F781CA9A0}" srcOrd="2" destOrd="0" parTransId="{A5803DF7-06EE-4CA1-8A76-D062D1EAD8C6}" sibTransId="{F50751F5-90C7-4110-A036-F8B2D379162E}"/>
    <dgm:cxn modelId="{18DA6D74-7EAD-4CC4-AF4F-F1981371AB21}" type="presOf" srcId="{AF9D55FC-AE92-419F-A786-D2C279D9DC8C}" destId="{E6FF2E4D-4FAC-4B78-9952-D20B39D87D7E}" srcOrd="0" destOrd="0" presId="urn:microsoft.com/office/officeart/2005/8/layout/vList5"/>
    <dgm:cxn modelId="{3EBFFFAF-6E69-4625-8ECE-2EF2CA72CBE2}" type="presOf" srcId="{9820330A-7EB7-401B-9F44-090D748960D5}" destId="{16AE0712-9C0D-4BB3-A6C3-749590097B60}" srcOrd="0" destOrd="0" presId="urn:microsoft.com/office/officeart/2005/8/layout/vList5"/>
    <dgm:cxn modelId="{C28B61D2-9D26-4ABC-BBF1-85088CE7DA01}" srcId="{F291B2FF-3CF4-40D7-BD1D-AE5F781CA9A0}" destId="{28D61660-1CCE-4FC1-BD3A-F0B05AE53C13}" srcOrd="0" destOrd="0" parTransId="{15DEEC09-4ED4-431C-B29B-640A4F0A906C}" sibTransId="{8159850C-EF59-41C3-B4D5-3A337C852113}"/>
    <dgm:cxn modelId="{F0A2037C-C868-4755-90C1-E4BED0879689}" type="presOf" srcId="{3ED2C607-BB64-4579-AA4C-7C1E2CBF1428}" destId="{30484F2A-64DF-4483-9025-FE9E2D32B239}" srcOrd="0" destOrd="0" presId="urn:microsoft.com/office/officeart/2005/8/layout/vList5"/>
    <dgm:cxn modelId="{B7191F49-083C-430F-A9DA-8BC495DBDFD5}" srcId="{DE3AD880-87F0-48C9-9C32-EC164F6B1F45}" destId="{2E553074-9CF1-4F3E-A3C4-F9CE50FDF465}" srcOrd="0" destOrd="0" parTransId="{9E167C22-69D7-4CBE-9CE4-F7017BCE9AF5}" sibTransId="{F80EEC34-EDC9-48D3-A33C-85BD9B2EDBC0}"/>
    <dgm:cxn modelId="{02F93265-7B3C-4BB5-8D1A-5E7758DB98D1}" srcId="{9820330A-7EB7-401B-9F44-090D748960D5}" destId="{DE3AD880-87F0-48C9-9C32-EC164F6B1F45}" srcOrd="0" destOrd="0" parTransId="{E24D576F-AA3E-4189-BF32-7C8FFF96E737}" sibTransId="{9C44EF21-0160-4EE3-9699-448AF7C2C573}"/>
    <dgm:cxn modelId="{C2AE3A68-BA21-43C8-9A52-E011DF4D7094}" srcId="{3ED2C607-BB64-4579-AA4C-7C1E2CBF1428}" destId="{AF9D55FC-AE92-419F-A786-D2C279D9DC8C}" srcOrd="0" destOrd="0" parTransId="{C0540815-E1CF-447D-BEE8-9006993CACFE}" sibTransId="{8EA4CC80-7710-4DEC-B7A4-4FA07347CA0A}"/>
    <dgm:cxn modelId="{1B09E0EA-0F92-4300-9DF7-4F41929E4C80}" type="presOf" srcId="{E56EF641-C2DC-4FD7-B668-25FE74F2D277}" destId="{2A054983-E7AC-4F8E-B8AB-3C34601793EE}" srcOrd="0" destOrd="1" presId="urn:microsoft.com/office/officeart/2005/8/layout/vList5"/>
    <dgm:cxn modelId="{25112127-5301-4925-AD5D-9220B3A20630}" srcId="{5F9DE21A-3ED7-458A-834A-A38420A46631}" destId="{DFD86B0A-0101-473F-9348-F39BCB589518}" srcOrd="0" destOrd="0" parTransId="{2D5BDFF1-E745-40BA-8544-B016D2136B0A}" sibTransId="{A337B2C4-39E7-4DE0-9152-D8451E20811A}"/>
    <dgm:cxn modelId="{AA62C5E1-8D3F-4844-A6EF-FC2226BA2AA3}" type="presOf" srcId="{DE3AD880-87F0-48C9-9C32-EC164F6B1F45}" destId="{2305CE10-66B2-4D6A-AAF6-8550BE880D84}" srcOrd="0" destOrd="0" presId="urn:microsoft.com/office/officeart/2005/8/layout/vList5"/>
    <dgm:cxn modelId="{17BD4BC0-40B5-4958-8A05-D5EA9BC943A4}" type="presOf" srcId="{53CA18DA-8B9D-49FB-B574-A82E4B6F6CA8}" destId="{F4E147BD-89E6-4694-BE7E-51862D8CF2BE}" srcOrd="0" destOrd="0" presId="urn:microsoft.com/office/officeart/2005/8/layout/vList5"/>
    <dgm:cxn modelId="{D0DA4106-BFE8-4963-B488-D6C5657D660E}" type="presParOf" srcId="{16AE0712-9C0D-4BB3-A6C3-749590097B60}" destId="{71635AF9-2B0D-472D-9DEE-1B6ACB9B8C7D}" srcOrd="0" destOrd="0" presId="urn:microsoft.com/office/officeart/2005/8/layout/vList5"/>
    <dgm:cxn modelId="{9BF1A066-FADF-415F-B47A-A8D77DFA1C02}" type="presParOf" srcId="{71635AF9-2B0D-472D-9DEE-1B6ACB9B8C7D}" destId="{2305CE10-66B2-4D6A-AAF6-8550BE880D84}" srcOrd="0" destOrd="0" presId="urn:microsoft.com/office/officeart/2005/8/layout/vList5"/>
    <dgm:cxn modelId="{74D76292-87AA-4ADE-A59E-28D50663E3F9}" type="presParOf" srcId="{71635AF9-2B0D-472D-9DEE-1B6ACB9B8C7D}" destId="{9A28601A-0A0F-4D32-BE7C-39619E70C545}" srcOrd="1" destOrd="0" presId="urn:microsoft.com/office/officeart/2005/8/layout/vList5"/>
    <dgm:cxn modelId="{AB71863D-394D-4CE2-A7D6-B5E935DAAC50}" type="presParOf" srcId="{16AE0712-9C0D-4BB3-A6C3-749590097B60}" destId="{84485D9E-4C51-444A-9C2E-AD0146802797}" srcOrd="1" destOrd="0" presId="urn:microsoft.com/office/officeart/2005/8/layout/vList5"/>
    <dgm:cxn modelId="{6273091C-36E3-49C3-9C73-461830B164DD}" type="presParOf" srcId="{16AE0712-9C0D-4BB3-A6C3-749590097B60}" destId="{8CE0E777-32BB-49DB-871D-3855261B55D1}" srcOrd="2" destOrd="0" presId="urn:microsoft.com/office/officeart/2005/8/layout/vList5"/>
    <dgm:cxn modelId="{214AECC6-96A7-469B-94F5-EBDB57177A87}" type="presParOf" srcId="{8CE0E777-32BB-49DB-871D-3855261B55D1}" destId="{573FC30F-3EA7-4DE0-9642-DCCC35C90CFD}" srcOrd="0" destOrd="0" presId="urn:microsoft.com/office/officeart/2005/8/layout/vList5"/>
    <dgm:cxn modelId="{91B2F533-6B59-4037-B2C3-CA128574B64E}" type="presParOf" srcId="{8CE0E777-32BB-49DB-871D-3855261B55D1}" destId="{691B8E12-E74C-43F0-B4B6-BBA8CB8BD1F3}" srcOrd="1" destOrd="0" presId="urn:microsoft.com/office/officeart/2005/8/layout/vList5"/>
    <dgm:cxn modelId="{300DBE62-BAF3-4465-A2A0-B04B72648678}" type="presParOf" srcId="{16AE0712-9C0D-4BB3-A6C3-749590097B60}" destId="{F545A904-53BD-41A0-B54E-C8E91D35CF88}" srcOrd="3" destOrd="0" presId="urn:microsoft.com/office/officeart/2005/8/layout/vList5"/>
    <dgm:cxn modelId="{88ED1326-4718-4F3D-A404-70A44BC1D47C}" type="presParOf" srcId="{16AE0712-9C0D-4BB3-A6C3-749590097B60}" destId="{FCA7296D-527D-40FA-8205-24536651E4D5}" srcOrd="4" destOrd="0" presId="urn:microsoft.com/office/officeart/2005/8/layout/vList5"/>
    <dgm:cxn modelId="{DA0A5428-206C-4F68-A0B3-26461F87B289}" type="presParOf" srcId="{FCA7296D-527D-40FA-8205-24536651E4D5}" destId="{571C41D9-7F8F-41C0-AE58-01F740C0E835}" srcOrd="0" destOrd="0" presId="urn:microsoft.com/office/officeart/2005/8/layout/vList5"/>
    <dgm:cxn modelId="{5E7F54A3-0569-424D-B20F-ACD6811C4BBB}" type="presParOf" srcId="{FCA7296D-527D-40FA-8205-24536651E4D5}" destId="{2A054983-E7AC-4F8E-B8AB-3C34601793EE}" srcOrd="1" destOrd="0" presId="urn:microsoft.com/office/officeart/2005/8/layout/vList5"/>
    <dgm:cxn modelId="{FA253435-36EF-4D40-8C22-09930A516F61}" type="presParOf" srcId="{16AE0712-9C0D-4BB3-A6C3-749590097B60}" destId="{E27E3946-723C-4ECC-9222-148F2549C6E4}" srcOrd="5" destOrd="0" presId="urn:microsoft.com/office/officeart/2005/8/layout/vList5"/>
    <dgm:cxn modelId="{4F0A1E9D-A5E9-4666-B93F-61E8AC4D1C82}" type="presParOf" srcId="{16AE0712-9C0D-4BB3-A6C3-749590097B60}" destId="{997A2B46-A558-4550-9BD1-BF6C457BB2DD}" srcOrd="6" destOrd="0" presId="urn:microsoft.com/office/officeart/2005/8/layout/vList5"/>
    <dgm:cxn modelId="{683B7996-C8EB-4A92-81E8-E3BD27B485E1}" type="presParOf" srcId="{997A2B46-A558-4550-9BD1-BF6C457BB2DD}" destId="{F4E147BD-89E6-4694-BE7E-51862D8CF2BE}" srcOrd="0" destOrd="0" presId="urn:microsoft.com/office/officeart/2005/8/layout/vList5"/>
    <dgm:cxn modelId="{717ACD76-EBEA-403C-A017-42BE72E6E918}" type="presParOf" srcId="{997A2B46-A558-4550-9BD1-BF6C457BB2DD}" destId="{47C7E28E-2ED3-4E66-8C49-27B1E89E37C8}" srcOrd="1" destOrd="0" presId="urn:microsoft.com/office/officeart/2005/8/layout/vList5"/>
    <dgm:cxn modelId="{610FAF13-970B-4CFB-B860-2A26FC68ADA8}" type="presParOf" srcId="{16AE0712-9C0D-4BB3-A6C3-749590097B60}" destId="{C979A3D7-082F-4471-BCBB-2EFDAB158DE9}" srcOrd="7" destOrd="0" presId="urn:microsoft.com/office/officeart/2005/8/layout/vList5"/>
    <dgm:cxn modelId="{DEF5B6CD-ACB3-4745-99AC-0ABC1CE6EC24}" type="presParOf" srcId="{16AE0712-9C0D-4BB3-A6C3-749590097B60}" destId="{1680318D-9448-46EE-A76A-A4938517CB29}" srcOrd="8" destOrd="0" presId="urn:microsoft.com/office/officeart/2005/8/layout/vList5"/>
    <dgm:cxn modelId="{83349104-CE51-4E43-9521-763030279E49}" type="presParOf" srcId="{1680318D-9448-46EE-A76A-A4938517CB29}" destId="{30484F2A-64DF-4483-9025-FE9E2D32B239}" srcOrd="0" destOrd="0" presId="urn:microsoft.com/office/officeart/2005/8/layout/vList5"/>
    <dgm:cxn modelId="{6375B75E-9B3C-4865-8F8E-2F8C923D8FCB}" type="presParOf" srcId="{1680318D-9448-46EE-A76A-A4938517CB29}" destId="{E6FF2E4D-4FAC-4B78-9952-D20B39D87D7E}"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820330A-7EB7-401B-9F44-090D748960D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L"/>
        </a:p>
      </dgm:t>
    </dgm:pt>
    <dgm:pt modelId="{DE3AD880-87F0-48C9-9C32-EC164F6B1F45}">
      <dgm:prSet phldrT="[Texto]" custT="1"/>
      <dgm:spPr/>
      <dgm:t>
        <a:bodyPr/>
        <a:lstStyle/>
        <a:p>
          <a:r>
            <a:rPr lang="es-CL" sz="1700" dirty="0" smtClean="0"/>
            <a:t>Resultado 1</a:t>
          </a:r>
          <a:endParaRPr lang="es-CL" sz="1700" dirty="0"/>
        </a:p>
      </dgm:t>
    </dgm:pt>
    <dgm:pt modelId="{E24D576F-AA3E-4189-BF32-7C8FFF96E737}" type="parTrans" cxnId="{02F93265-7B3C-4BB5-8D1A-5E7758DB98D1}">
      <dgm:prSet/>
      <dgm:spPr/>
      <dgm:t>
        <a:bodyPr/>
        <a:lstStyle/>
        <a:p>
          <a:endParaRPr lang="es-CL" sz="1800"/>
        </a:p>
      </dgm:t>
    </dgm:pt>
    <dgm:pt modelId="{9C44EF21-0160-4EE3-9699-448AF7C2C573}" type="sibTrans" cxnId="{02F93265-7B3C-4BB5-8D1A-5E7758DB98D1}">
      <dgm:prSet/>
      <dgm:spPr/>
      <dgm:t>
        <a:bodyPr/>
        <a:lstStyle/>
        <a:p>
          <a:endParaRPr lang="es-CL" sz="1800"/>
        </a:p>
      </dgm:t>
    </dgm:pt>
    <dgm:pt modelId="{2E553074-9CF1-4F3E-A3C4-F9CE50FDF465}">
      <dgm:prSet phldrT="[Texto]" custT="1"/>
      <dgm:spPr/>
      <dgm:t>
        <a:bodyPr/>
        <a:lstStyle/>
        <a:p>
          <a:r>
            <a:rPr lang="es-CL" sz="1800" dirty="0" smtClean="0">
              <a:solidFill>
                <a:schemeClr val="tx1">
                  <a:lumMod val="65000"/>
                  <a:lumOff val="35000"/>
                </a:schemeClr>
              </a:solidFill>
            </a:rPr>
            <a:t>30 jóvenes son formados en el uso de técnicas de comunicación y diálogo </a:t>
          </a:r>
          <a:endParaRPr lang="es-CL" sz="1800" dirty="0">
            <a:solidFill>
              <a:schemeClr val="tx1">
                <a:lumMod val="65000"/>
                <a:lumOff val="35000"/>
              </a:schemeClr>
            </a:solidFill>
          </a:endParaRPr>
        </a:p>
      </dgm:t>
    </dgm:pt>
    <dgm:pt modelId="{9E167C22-69D7-4CBE-9CE4-F7017BCE9AF5}" type="parTrans" cxnId="{B7191F49-083C-430F-A9DA-8BC495DBDFD5}">
      <dgm:prSet/>
      <dgm:spPr/>
      <dgm:t>
        <a:bodyPr/>
        <a:lstStyle/>
        <a:p>
          <a:endParaRPr lang="es-CL" sz="1800"/>
        </a:p>
      </dgm:t>
    </dgm:pt>
    <dgm:pt modelId="{F80EEC34-EDC9-48D3-A33C-85BD9B2EDBC0}" type="sibTrans" cxnId="{B7191F49-083C-430F-A9DA-8BC495DBDFD5}">
      <dgm:prSet/>
      <dgm:spPr/>
      <dgm:t>
        <a:bodyPr/>
        <a:lstStyle/>
        <a:p>
          <a:endParaRPr lang="es-CL" sz="1800"/>
        </a:p>
      </dgm:t>
    </dgm:pt>
    <dgm:pt modelId="{5F9DE21A-3ED7-458A-834A-A38420A46631}">
      <dgm:prSet phldrT="[Texto]" custT="1"/>
      <dgm:spPr/>
      <dgm:t>
        <a:bodyPr/>
        <a:lstStyle/>
        <a:p>
          <a:r>
            <a:rPr lang="es-CL" sz="1700" dirty="0" smtClean="0"/>
            <a:t>Resultado 2</a:t>
          </a:r>
          <a:endParaRPr lang="es-CL" sz="1700" dirty="0"/>
        </a:p>
      </dgm:t>
    </dgm:pt>
    <dgm:pt modelId="{CBE10EFD-77C3-4C56-AE64-29EEFADB31EE}" type="parTrans" cxnId="{E23FA81B-5B76-4380-B149-0D6D9AB86CEF}">
      <dgm:prSet/>
      <dgm:spPr/>
      <dgm:t>
        <a:bodyPr/>
        <a:lstStyle/>
        <a:p>
          <a:endParaRPr lang="es-CL" sz="1800"/>
        </a:p>
      </dgm:t>
    </dgm:pt>
    <dgm:pt modelId="{26A475DA-2DC8-4446-9D5D-3F627BB2EBBC}" type="sibTrans" cxnId="{E23FA81B-5B76-4380-B149-0D6D9AB86CEF}">
      <dgm:prSet/>
      <dgm:spPr/>
      <dgm:t>
        <a:bodyPr/>
        <a:lstStyle/>
        <a:p>
          <a:endParaRPr lang="es-CL" sz="1800"/>
        </a:p>
      </dgm:t>
    </dgm:pt>
    <dgm:pt modelId="{DFD86B0A-0101-473F-9348-F39BCB589518}">
      <dgm:prSet phldrT="[Texto]" custT="1"/>
      <dgm:spPr/>
      <dgm:t>
        <a:bodyPr/>
        <a:lstStyle/>
        <a:p>
          <a:r>
            <a:rPr lang="es-CL" sz="1800" dirty="0" smtClean="0">
              <a:solidFill>
                <a:schemeClr val="tx1">
                  <a:lumMod val="65000"/>
                  <a:lumOff val="35000"/>
                </a:schemeClr>
              </a:solidFill>
            </a:rPr>
            <a:t>40 adultos mayores incrementan sus ingresos familiares en a lo menos un 10%. </a:t>
          </a:r>
          <a:endParaRPr lang="es-CL" sz="1800" dirty="0">
            <a:solidFill>
              <a:schemeClr val="tx1">
                <a:lumMod val="65000"/>
                <a:lumOff val="35000"/>
              </a:schemeClr>
            </a:solidFill>
          </a:endParaRPr>
        </a:p>
      </dgm:t>
    </dgm:pt>
    <dgm:pt modelId="{2D5BDFF1-E745-40BA-8544-B016D2136B0A}" type="parTrans" cxnId="{25112127-5301-4925-AD5D-9220B3A20630}">
      <dgm:prSet/>
      <dgm:spPr/>
      <dgm:t>
        <a:bodyPr/>
        <a:lstStyle/>
        <a:p>
          <a:endParaRPr lang="es-CL" sz="1800"/>
        </a:p>
      </dgm:t>
    </dgm:pt>
    <dgm:pt modelId="{A337B2C4-39E7-4DE0-9152-D8451E20811A}" type="sibTrans" cxnId="{25112127-5301-4925-AD5D-9220B3A20630}">
      <dgm:prSet/>
      <dgm:spPr/>
      <dgm:t>
        <a:bodyPr/>
        <a:lstStyle/>
        <a:p>
          <a:endParaRPr lang="es-CL" sz="1800"/>
        </a:p>
      </dgm:t>
    </dgm:pt>
    <dgm:pt modelId="{F291B2FF-3CF4-40D7-BD1D-AE5F781CA9A0}">
      <dgm:prSet phldrT="[Texto]" custT="1"/>
      <dgm:spPr/>
      <dgm:t>
        <a:bodyPr/>
        <a:lstStyle/>
        <a:p>
          <a:r>
            <a:rPr lang="es-CL" sz="1700" dirty="0" smtClean="0"/>
            <a:t>Resultado 3</a:t>
          </a:r>
          <a:endParaRPr lang="es-CL" sz="1700" dirty="0"/>
        </a:p>
      </dgm:t>
    </dgm:pt>
    <dgm:pt modelId="{A5803DF7-06EE-4CA1-8A76-D062D1EAD8C6}" type="parTrans" cxnId="{1A5CF508-E1C5-42D4-B0B0-66D3CED09AB5}">
      <dgm:prSet/>
      <dgm:spPr/>
      <dgm:t>
        <a:bodyPr/>
        <a:lstStyle/>
        <a:p>
          <a:endParaRPr lang="es-CL" sz="1800"/>
        </a:p>
      </dgm:t>
    </dgm:pt>
    <dgm:pt modelId="{F50751F5-90C7-4110-A036-F8B2D379162E}" type="sibTrans" cxnId="{1A5CF508-E1C5-42D4-B0B0-66D3CED09AB5}">
      <dgm:prSet/>
      <dgm:spPr/>
      <dgm:t>
        <a:bodyPr/>
        <a:lstStyle/>
        <a:p>
          <a:endParaRPr lang="es-CL" sz="1800"/>
        </a:p>
      </dgm:t>
    </dgm:pt>
    <dgm:pt modelId="{28D61660-1CCE-4FC1-BD3A-F0B05AE53C13}">
      <dgm:prSet phldrT="[Texto]" custT="1"/>
      <dgm:spPr/>
      <dgm:t>
        <a:bodyPr/>
        <a:lstStyle/>
        <a:p>
          <a:r>
            <a:rPr lang="es-CL" sz="1800" dirty="0" smtClean="0">
              <a:solidFill>
                <a:schemeClr val="tx1">
                  <a:lumMod val="65000"/>
                  <a:lumOff val="35000"/>
                </a:schemeClr>
              </a:solidFill>
            </a:rPr>
            <a:t>El 70% de las personas en situación de discapacidad que asisten al curso de “Diseño y uso de espacios públicos accesibles”, aprueban con calificaciones sobre 5.5. </a:t>
          </a:r>
          <a:endParaRPr lang="es-CL" sz="1800" dirty="0">
            <a:solidFill>
              <a:schemeClr val="tx1">
                <a:lumMod val="65000"/>
                <a:lumOff val="35000"/>
              </a:schemeClr>
            </a:solidFill>
          </a:endParaRPr>
        </a:p>
      </dgm:t>
    </dgm:pt>
    <dgm:pt modelId="{15DEEC09-4ED4-431C-B29B-640A4F0A906C}" type="parTrans" cxnId="{C28B61D2-9D26-4ABC-BBF1-85088CE7DA01}">
      <dgm:prSet/>
      <dgm:spPr/>
      <dgm:t>
        <a:bodyPr/>
        <a:lstStyle/>
        <a:p>
          <a:endParaRPr lang="es-CL" sz="1800"/>
        </a:p>
      </dgm:t>
    </dgm:pt>
    <dgm:pt modelId="{8159850C-EF59-41C3-B4D5-3A337C852113}" type="sibTrans" cxnId="{C28B61D2-9D26-4ABC-BBF1-85088CE7DA01}">
      <dgm:prSet/>
      <dgm:spPr/>
      <dgm:t>
        <a:bodyPr/>
        <a:lstStyle/>
        <a:p>
          <a:endParaRPr lang="es-CL" sz="1800"/>
        </a:p>
      </dgm:t>
    </dgm:pt>
    <dgm:pt modelId="{16AE0712-9C0D-4BB3-A6C3-749590097B60}" type="pres">
      <dgm:prSet presAssocID="{9820330A-7EB7-401B-9F44-090D748960D5}" presName="Name0" presStyleCnt="0">
        <dgm:presLayoutVars>
          <dgm:dir/>
          <dgm:animLvl val="lvl"/>
          <dgm:resizeHandles val="exact"/>
        </dgm:presLayoutVars>
      </dgm:prSet>
      <dgm:spPr/>
      <dgm:t>
        <a:bodyPr/>
        <a:lstStyle/>
        <a:p>
          <a:endParaRPr lang="es-CL"/>
        </a:p>
      </dgm:t>
    </dgm:pt>
    <dgm:pt modelId="{71635AF9-2B0D-472D-9DEE-1B6ACB9B8C7D}" type="pres">
      <dgm:prSet presAssocID="{DE3AD880-87F0-48C9-9C32-EC164F6B1F45}" presName="linNode" presStyleCnt="0"/>
      <dgm:spPr/>
    </dgm:pt>
    <dgm:pt modelId="{2305CE10-66B2-4D6A-AAF6-8550BE880D84}" type="pres">
      <dgm:prSet presAssocID="{DE3AD880-87F0-48C9-9C32-EC164F6B1F45}" presName="parentText" presStyleLbl="node1" presStyleIdx="0" presStyleCnt="3" custScaleX="70511">
        <dgm:presLayoutVars>
          <dgm:chMax val="1"/>
          <dgm:bulletEnabled val="1"/>
        </dgm:presLayoutVars>
      </dgm:prSet>
      <dgm:spPr/>
      <dgm:t>
        <a:bodyPr/>
        <a:lstStyle/>
        <a:p>
          <a:endParaRPr lang="es-CL"/>
        </a:p>
      </dgm:t>
    </dgm:pt>
    <dgm:pt modelId="{9A28601A-0A0F-4D32-BE7C-39619E70C545}" type="pres">
      <dgm:prSet presAssocID="{DE3AD880-87F0-48C9-9C32-EC164F6B1F45}" presName="descendantText" presStyleLbl="alignAccFollowNode1" presStyleIdx="0" presStyleCnt="3" custScaleX="129876">
        <dgm:presLayoutVars>
          <dgm:bulletEnabled val="1"/>
        </dgm:presLayoutVars>
      </dgm:prSet>
      <dgm:spPr/>
      <dgm:t>
        <a:bodyPr/>
        <a:lstStyle/>
        <a:p>
          <a:endParaRPr lang="es-CL"/>
        </a:p>
      </dgm:t>
    </dgm:pt>
    <dgm:pt modelId="{84485D9E-4C51-444A-9C2E-AD0146802797}" type="pres">
      <dgm:prSet presAssocID="{9C44EF21-0160-4EE3-9699-448AF7C2C573}" presName="sp" presStyleCnt="0"/>
      <dgm:spPr/>
    </dgm:pt>
    <dgm:pt modelId="{8CE0E777-32BB-49DB-871D-3855261B55D1}" type="pres">
      <dgm:prSet presAssocID="{5F9DE21A-3ED7-458A-834A-A38420A46631}" presName="linNode" presStyleCnt="0"/>
      <dgm:spPr/>
    </dgm:pt>
    <dgm:pt modelId="{573FC30F-3EA7-4DE0-9642-DCCC35C90CFD}" type="pres">
      <dgm:prSet presAssocID="{5F9DE21A-3ED7-458A-834A-A38420A46631}" presName="parentText" presStyleLbl="node1" presStyleIdx="1" presStyleCnt="3" custScaleX="72322">
        <dgm:presLayoutVars>
          <dgm:chMax val="1"/>
          <dgm:bulletEnabled val="1"/>
        </dgm:presLayoutVars>
      </dgm:prSet>
      <dgm:spPr/>
      <dgm:t>
        <a:bodyPr/>
        <a:lstStyle/>
        <a:p>
          <a:endParaRPr lang="es-CL"/>
        </a:p>
      </dgm:t>
    </dgm:pt>
    <dgm:pt modelId="{691B8E12-E74C-43F0-B4B6-BBA8CB8BD1F3}" type="pres">
      <dgm:prSet presAssocID="{5F9DE21A-3ED7-458A-834A-A38420A46631}" presName="descendantText" presStyleLbl="alignAccFollowNode1" presStyleIdx="1" presStyleCnt="3" custScaleX="132736">
        <dgm:presLayoutVars>
          <dgm:bulletEnabled val="1"/>
        </dgm:presLayoutVars>
      </dgm:prSet>
      <dgm:spPr/>
      <dgm:t>
        <a:bodyPr/>
        <a:lstStyle/>
        <a:p>
          <a:endParaRPr lang="es-CL"/>
        </a:p>
      </dgm:t>
    </dgm:pt>
    <dgm:pt modelId="{F545A904-53BD-41A0-B54E-C8E91D35CF88}" type="pres">
      <dgm:prSet presAssocID="{26A475DA-2DC8-4446-9D5D-3F627BB2EBBC}" presName="sp" presStyleCnt="0"/>
      <dgm:spPr/>
    </dgm:pt>
    <dgm:pt modelId="{FCA7296D-527D-40FA-8205-24536651E4D5}" type="pres">
      <dgm:prSet presAssocID="{F291B2FF-3CF4-40D7-BD1D-AE5F781CA9A0}" presName="linNode" presStyleCnt="0"/>
      <dgm:spPr/>
    </dgm:pt>
    <dgm:pt modelId="{571C41D9-7F8F-41C0-AE58-01F740C0E835}" type="pres">
      <dgm:prSet presAssocID="{F291B2FF-3CF4-40D7-BD1D-AE5F781CA9A0}" presName="parentText" presStyleLbl="node1" presStyleIdx="2" presStyleCnt="3" custScaleX="82590">
        <dgm:presLayoutVars>
          <dgm:chMax val="1"/>
          <dgm:bulletEnabled val="1"/>
        </dgm:presLayoutVars>
      </dgm:prSet>
      <dgm:spPr/>
      <dgm:t>
        <a:bodyPr/>
        <a:lstStyle/>
        <a:p>
          <a:endParaRPr lang="es-CL"/>
        </a:p>
      </dgm:t>
    </dgm:pt>
    <dgm:pt modelId="{2A054983-E7AC-4F8E-B8AB-3C34601793EE}" type="pres">
      <dgm:prSet presAssocID="{F291B2FF-3CF4-40D7-BD1D-AE5F781CA9A0}" presName="descendantText" presStyleLbl="alignAccFollowNode1" presStyleIdx="2" presStyleCnt="3" custScaleX="144893" custScaleY="131209">
        <dgm:presLayoutVars>
          <dgm:bulletEnabled val="1"/>
        </dgm:presLayoutVars>
      </dgm:prSet>
      <dgm:spPr/>
      <dgm:t>
        <a:bodyPr/>
        <a:lstStyle/>
        <a:p>
          <a:endParaRPr lang="es-CL"/>
        </a:p>
      </dgm:t>
    </dgm:pt>
  </dgm:ptLst>
  <dgm:cxnLst>
    <dgm:cxn modelId="{E23FA81B-5B76-4380-B149-0D6D9AB86CEF}" srcId="{9820330A-7EB7-401B-9F44-090D748960D5}" destId="{5F9DE21A-3ED7-458A-834A-A38420A46631}" srcOrd="1" destOrd="0" parTransId="{CBE10EFD-77C3-4C56-AE64-29EEFADB31EE}" sibTransId="{26A475DA-2DC8-4446-9D5D-3F627BB2EBBC}"/>
    <dgm:cxn modelId="{25112127-5301-4925-AD5D-9220B3A20630}" srcId="{5F9DE21A-3ED7-458A-834A-A38420A46631}" destId="{DFD86B0A-0101-473F-9348-F39BCB589518}" srcOrd="0" destOrd="0" parTransId="{2D5BDFF1-E745-40BA-8544-B016D2136B0A}" sibTransId="{A337B2C4-39E7-4DE0-9152-D8451E20811A}"/>
    <dgm:cxn modelId="{19AF8391-DD66-411D-8A8A-983561ABF743}" type="presOf" srcId="{F291B2FF-3CF4-40D7-BD1D-AE5F781CA9A0}" destId="{571C41D9-7F8F-41C0-AE58-01F740C0E835}" srcOrd="0" destOrd="0" presId="urn:microsoft.com/office/officeart/2005/8/layout/vList5"/>
    <dgm:cxn modelId="{95B39E12-B220-4333-B372-330E331BAB76}" type="presOf" srcId="{9820330A-7EB7-401B-9F44-090D748960D5}" destId="{16AE0712-9C0D-4BB3-A6C3-749590097B60}" srcOrd="0" destOrd="0" presId="urn:microsoft.com/office/officeart/2005/8/layout/vList5"/>
    <dgm:cxn modelId="{DC02883D-A783-45C7-AD3B-DC5159BB0A98}" type="presOf" srcId="{2E553074-9CF1-4F3E-A3C4-F9CE50FDF465}" destId="{9A28601A-0A0F-4D32-BE7C-39619E70C545}" srcOrd="0" destOrd="0" presId="urn:microsoft.com/office/officeart/2005/8/layout/vList5"/>
    <dgm:cxn modelId="{BB195460-F9D5-49EF-9F88-3DDBCE4D68A0}" type="presOf" srcId="{5F9DE21A-3ED7-458A-834A-A38420A46631}" destId="{573FC30F-3EA7-4DE0-9642-DCCC35C90CFD}" srcOrd="0" destOrd="0" presId="urn:microsoft.com/office/officeart/2005/8/layout/vList5"/>
    <dgm:cxn modelId="{94F72914-13E6-487B-A5BB-7FBC1297134A}" type="presOf" srcId="{28D61660-1CCE-4FC1-BD3A-F0B05AE53C13}" destId="{2A054983-E7AC-4F8E-B8AB-3C34601793EE}" srcOrd="0" destOrd="0" presId="urn:microsoft.com/office/officeart/2005/8/layout/vList5"/>
    <dgm:cxn modelId="{40A58623-9190-436C-8417-87D3C2420722}" type="presOf" srcId="{DFD86B0A-0101-473F-9348-F39BCB589518}" destId="{691B8E12-E74C-43F0-B4B6-BBA8CB8BD1F3}" srcOrd="0" destOrd="0" presId="urn:microsoft.com/office/officeart/2005/8/layout/vList5"/>
    <dgm:cxn modelId="{02F93265-7B3C-4BB5-8D1A-5E7758DB98D1}" srcId="{9820330A-7EB7-401B-9F44-090D748960D5}" destId="{DE3AD880-87F0-48C9-9C32-EC164F6B1F45}" srcOrd="0" destOrd="0" parTransId="{E24D576F-AA3E-4189-BF32-7C8FFF96E737}" sibTransId="{9C44EF21-0160-4EE3-9699-448AF7C2C573}"/>
    <dgm:cxn modelId="{1A5CF508-E1C5-42D4-B0B0-66D3CED09AB5}" srcId="{9820330A-7EB7-401B-9F44-090D748960D5}" destId="{F291B2FF-3CF4-40D7-BD1D-AE5F781CA9A0}" srcOrd="2" destOrd="0" parTransId="{A5803DF7-06EE-4CA1-8A76-D062D1EAD8C6}" sibTransId="{F50751F5-90C7-4110-A036-F8B2D379162E}"/>
    <dgm:cxn modelId="{4C300ADB-6858-4A7C-9A78-3863160CFCB9}" type="presOf" srcId="{DE3AD880-87F0-48C9-9C32-EC164F6B1F45}" destId="{2305CE10-66B2-4D6A-AAF6-8550BE880D84}" srcOrd="0" destOrd="0" presId="urn:microsoft.com/office/officeart/2005/8/layout/vList5"/>
    <dgm:cxn modelId="{B7191F49-083C-430F-A9DA-8BC495DBDFD5}" srcId="{DE3AD880-87F0-48C9-9C32-EC164F6B1F45}" destId="{2E553074-9CF1-4F3E-A3C4-F9CE50FDF465}" srcOrd="0" destOrd="0" parTransId="{9E167C22-69D7-4CBE-9CE4-F7017BCE9AF5}" sibTransId="{F80EEC34-EDC9-48D3-A33C-85BD9B2EDBC0}"/>
    <dgm:cxn modelId="{C28B61D2-9D26-4ABC-BBF1-85088CE7DA01}" srcId="{F291B2FF-3CF4-40D7-BD1D-AE5F781CA9A0}" destId="{28D61660-1CCE-4FC1-BD3A-F0B05AE53C13}" srcOrd="0" destOrd="0" parTransId="{15DEEC09-4ED4-431C-B29B-640A4F0A906C}" sibTransId="{8159850C-EF59-41C3-B4D5-3A337C852113}"/>
    <dgm:cxn modelId="{4F4DE1D0-0C6E-4FC6-AF4B-E4B76E18BFC6}" type="presParOf" srcId="{16AE0712-9C0D-4BB3-A6C3-749590097B60}" destId="{71635AF9-2B0D-472D-9DEE-1B6ACB9B8C7D}" srcOrd="0" destOrd="0" presId="urn:microsoft.com/office/officeart/2005/8/layout/vList5"/>
    <dgm:cxn modelId="{E559029D-FB4B-49E6-8782-8770E0E8E340}" type="presParOf" srcId="{71635AF9-2B0D-472D-9DEE-1B6ACB9B8C7D}" destId="{2305CE10-66B2-4D6A-AAF6-8550BE880D84}" srcOrd="0" destOrd="0" presId="urn:microsoft.com/office/officeart/2005/8/layout/vList5"/>
    <dgm:cxn modelId="{0ABE8764-FFDD-4118-BC32-D61F88DA625F}" type="presParOf" srcId="{71635AF9-2B0D-472D-9DEE-1B6ACB9B8C7D}" destId="{9A28601A-0A0F-4D32-BE7C-39619E70C545}" srcOrd="1" destOrd="0" presId="urn:microsoft.com/office/officeart/2005/8/layout/vList5"/>
    <dgm:cxn modelId="{9064FC2D-CAC4-41EA-A156-17F152D2F524}" type="presParOf" srcId="{16AE0712-9C0D-4BB3-A6C3-749590097B60}" destId="{84485D9E-4C51-444A-9C2E-AD0146802797}" srcOrd="1" destOrd="0" presId="urn:microsoft.com/office/officeart/2005/8/layout/vList5"/>
    <dgm:cxn modelId="{568ED882-4E5E-49B9-B7BF-70E390103A53}" type="presParOf" srcId="{16AE0712-9C0D-4BB3-A6C3-749590097B60}" destId="{8CE0E777-32BB-49DB-871D-3855261B55D1}" srcOrd="2" destOrd="0" presId="urn:microsoft.com/office/officeart/2005/8/layout/vList5"/>
    <dgm:cxn modelId="{8EBEC045-4697-4000-A2AA-DFE5C3268C09}" type="presParOf" srcId="{8CE0E777-32BB-49DB-871D-3855261B55D1}" destId="{573FC30F-3EA7-4DE0-9642-DCCC35C90CFD}" srcOrd="0" destOrd="0" presId="urn:microsoft.com/office/officeart/2005/8/layout/vList5"/>
    <dgm:cxn modelId="{F8682DED-BA01-4A7A-92FB-A47783FB0EB7}" type="presParOf" srcId="{8CE0E777-32BB-49DB-871D-3855261B55D1}" destId="{691B8E12-E74C-43F0-B4B6-BBA8CB8BD1F3}" srcOrd="1" destOrd="0" presId="urn:microsoft.com/office/officeart/2005/8/layout/vList5"/>
    <dgm:cxn modelId="{5AB18B90-822E-4212-8FD3-5AF8621B5BDE}" type="presParOf" srcId="{16AE0712-9C0D-4BB3-A6C3-749590097B60}" destId="{F545A904-53BD-41A0-B54E-C8E91D35CF88}" srcOrd="3" destOrd="0" presId="urn:microsoft.com/office/officeart/2005/8/layout/vList5"/>
    <dgm:cxn modelId="{0F693D11-CC37-4ABB-A203-90FCD9DD695B}" type="presParOf" srcId="{16AE0712-9C0D-4BB3-A6C3-749590097B60}" destId="{FCA7296D-527D-40FA-8205-24536651E4D5}" srcOrd="4" destOrd="0" presId="urn:microsoft.com/office/officeart/2005/8/layout/vList5"/>
    <dgm:cxn modelId="{0BC06063-78A2-4911-A09C-52115A2BD80F}" type="presParOf" srcId="{FCA7296D-527D-40FA-8205-24536651E4D5}" destId="{571C41D9-7F8F-41C0-AE58-01F740C0E835}" srcOrd="0" destOrd="0" presId="urn:microsoft.com/office/officeart/2005/8/layout/vList5"/>
    <dgm:cxn modelId="{7A64AC19-4613-4334-810E-542D2D9A618C}" type="presParOf" srcId="{FCA7296D-527D-40FA-8205-24536651E4D5}" destId="{2A054983-E7AC-4F8E-B8AB-3C34601793EE}"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820330A-7EB7-401B-9F44-090D748960D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CL"/>
        </a:p>
      </dgm:t>
    </dgm:pt>
    <dgm:pt modelId="{DE3AD880-87F0-48C9-9C32-EC164F6B1F45}">
      <dgm:prSet phldrT="[Texto]" custT="1"/>
      <dgm:spPr/>
      <dgm:t>
        <a:bodyPr/>
        <a:lstStyle/>
        <a:p>
          <a:r>
            <a:rPr lang="es-CL" sz="1800" dirty="0" smtClean="0"/>
            <a:t>Ítem</a:t>
          </a:r>
          <a:endParaRPr lang="es-CL" sz="1800" dirty="0"/>
        </a:p>
      </dgm:t>
    </dgm:pt>
    <dgm:pt modelId="{E24D576F-AA3E-4189-BF32-7C8FFF96E737}" type="parTrans" cxnId="{02F93265-7B3C-4BB5-8D1A-5E7758DB98D1}">
      <dgm:prSet/>
      <dgm:spPr/>
      <dgm:t>
        <a:bodyPr/>
        <a:lstStyle/>
        <a:p>
          <a:endParaRPr lang="es-CL" sz="1800"/>
        </a:p>
      </dgm:t>
    </dgm:pt>
    <dgm:pt modelId="{9C44EF21-0160-4EE3-9699-448AF7C2C573}" type="sibTrans" cxnId="{02F93265-7B3C-4BB5-8D1A-5E7758DB98D1}">
      <dgm:prSet/>
      <dgm:spPr/>
      <dgm:t>
        <a:bodyPr/>
        <a:lstStyle/>
        <a:p>
          <a:endParaRPr lang="es-CL" sz="1800"/>
        </a:p>
      </dgm:t>
    </dgm:pt>
    <dgm:pt modelId="{2E553074-9CF1-4F3E-A3C4-F9CE50FDF465}">
      <dgm:prSet phldrT="[Texto]" custT="1"/>
      <dgm:spPr/>
      <dgm:t>
        <a:bodyPr/>
        <a:lstStyle/>
        <a:p>
          <a:r>
            <a:rPr lang="es-CL" sz="1800" dirty="0" smtClean="0">
              <a:solidFill>
                <a:schemeClr val="tx1">
                  <a:lumMod val="65000"/>
                  <a:lumOff val="35000"/>
                </a:schemeClr>
              </a:solidFill>
            </a:rPr>
            <a:t>Gastos operacionales: materiales, arriendo de espacio físico, transporte, difusión, otros. </a:t>
          </a:r>
          <a:endParaRPr lang="es-CL" sz="1800" dirty="0">
            <a:solidFill>
              <a:schemeClr val="tx1">
                <a:lumMod val="65000"/>
                <a:lumOff val="35000"/>
              </a:schemeClr>
            </a:solidFill>
          </a:endParaRPr>
        </a:p>
      </dgm:t>
    </dgm:pt>
    <dgm:pt modelId="{9E167C22-69D7-4CBE-9CE4-F7017BCE9AF5}" type="parTrans" cxnId="{B7191F49-083C-430F-A9DA-8BC495DBDFD5}">
      <dgm:prSet/>
      <dgm:spPr/>
      <dgm:t>
        <a:bodyPr/>
        <a:lstStyle/>
        <a:p>
          <a:endParaRPr lang="es-CL" sz="1800"/>
        </a:p>
      </dgm:t>
    </dgm:pt>
    <dgm:pt modelId="{F80EEC34-EDC9-48D3-A33C-85BD9B2EDBC0}" type="sibTrans" cxnId="{B7191F49-083C-430F-A9DA-8BC495DBDFD5}">
      <dgm:prSet/>
      <dgm:spPr/>
      <dgm:t>
        <a:bodyPr/>
        <a:lstStyle/>
        <a:p>
          <a:endParaRPr lang="es-CL" sz="1800"/>
        </a:p>
      </dgm:t>
    </dgm:pt>
    <dgm:pt modelId="{DFD86B0A-0101-473F-9348-F39BCB589518}">
      <dgm:prSet phldrT="[Texto]" custT="1"/>
      <dgm:spPr/>
      <dgm:t>
        <a:bodyPr/>
        <a:lstStyle/>
        <a:p>
          <a:r>
            <a:rPr lang="es-CL" sz="1800" dirty="0" smtClean="0">
              <a:solidFill>
                <a:schemeClr val="tx1">
                  <a:lumMod val="65000"/>
                  <a:lumOff val="35000"/>
                </a:schemeClr>
              </a:solidFill>
            </a:rPr>
            <a:t>Gastos equipamiento: bienes como muebles, estantes, sillas, pizarras, otros. </a:t>
          </a:r>
          <a:endParaRPr lang="es-CL" sz="1800" dirty="0">
            <a:solidFill>
              <a:schemeClr val="tx1">
                <a:lumMod val="65000"/>
                <a:lumOff val="35000"/>
              </a:schemeClr>
            </a:solidFill>
          </a:endParaRPr>
        </a:p>
      </dgm:t>
    </dgm:pt>
    <dgm:pt modelId="{2D5BDFF1-E745-40BA-8544-B016D2136B0A}" type="parTrans" cxnId="{25112127-5301-4925-AD5D-9220B3A20630}">
      <dgm:prSet/>
      <dgm:spPr/>
      <dgm:t>
        <a:bodyPr/>
        <a:lstStyle/>
        <a:p>
          <a:endParaRPr lang="es-CL" sz="1800"/>
        </a:p>
      </dgm:t>
    </dgm:pt>
    <dgm:pt modelId="{A337B2C4-39E7-4DE0-9152-D8451E20811A}" type="sibTrans" cxnId="{25112127-5301-4925-AD5D-9220B3A20630}">
      <dgm:prSet/>
      <dgm:spPr/>
      <dgm:t>
        <a:bodyPr/>
        <a:lstStyle/>
        <a:p>
          <a:endParaRPr lang="es-CL" sz="1800"/>
        </a:p>
      </dgm:t>
    </dgm:pt>
    <dgm:pt modelId="{F291B2FF-3CF4-40D7-BD1D-AE5F781CA9A0}">
      <dgm:prSet phldrT="[Texto]" custT="1"/>
      <dgm:spPr/>
      <dgm:t>
        <a:bodyPr/>
        <a:lstStyle/>
        <a:p>
          <a:r>
            <a:rPr lang="es-CL" sz="1800" dirty="0" smtClean="0"/>
            <a:t>Ítem</a:t>
          </a:r>
          <a:endParaRPr lang="es-CL" sz="1800" dirty="0"/>
        </a:p>
      </dgm:t>
    </dgm:pt>
    <dgm:pt modelId="{A5803DF7-06EE-4CA1-8A76-D062D1EAD8C6}" type="parTrans" cxnId="{1A5CF508-E1C5-42D4-B0B0-66D3CED09AB5}">
      <dgm:prSet/>
      <dgm:spPr/>
      <dgm:t>
        <a:bodyPr/>
        <a:lstStyle/>
        <a:p>
          <a:endParaRPr lang="es-CL" sz="1800"/>
        </a:p>
      </dgm:t>
    </dgm:pt>
    <dgm:pt modelId="{F50751F5-90C7-4110-A036-F8B2D379162E}" type="sibTrans" cxnId="{1A5CF508-E1C5-42D4-B0B0-66D3CED09AB5}">
      <dgm:prSet/>
      <dgm:spPr/>
      <dgm:t>
        <a:bodyPr/>
        <a:lstStyle/>
        <a:p>
          <a:endParaRPr lang="es-CL" sz="1800"/>
        </a:p>
      </dgm:t>
    </dgm:pt>
    <dgm:pt modelId="{28D61660-1CCE-4FC1-BD3A-F0B05AE53C13}">
      <dgm:prSet phldrT="[Texto]" custT="1"/>
      <dgm:spPr/>
      <dgm:t>
        <a:bodyPr/>
        <a:lstStyle/>
        <a:p>
          <a:r>
            <a:rPr lang="es-CL" sz="1800" dirty="0" smtClean="0">
              <a:solidFill>
                <a:schemeClr val="tx1">
                  <a:lumMod val="65000"/>
                  <a:lumOff val="35000"/>
                </a:schemeClr>
              </a:solidFill>
            </a:rPr>
            <a:t>Gastos recursos humanos: honorarios de los responsables del proyecto. </a:t>
          </a:r>
          <a:endParaRPr lang="es-CL" sz="1800" dirty="0">
            <a:solidFill>
              <a:schemeClr val="tx1">
                <a:lumMod val="65000"/>
                <a:lumOff val="35000"/>
              </a:schemeClr>
            </a:solidFill>
          </a:endParaRPr>
        </a:p>
      </dgm:t>
    </dgm:pt>
    <dgm:pt modelId="{15DEEC09-4ED4-431C-B29B-640A4F0A906C}" type="parTrans" cxnId="{C28B61D2-9D26-4ABC-BBF1-85088CE7DA01}">
      <dgm:prSet/>
      <dgm:spPr/>
      <dgm:t>
        <a:bodyPr/>
        <a:lstStyle/>
        <a:p>
          <a:endParaRPr lang="es-CL" sz="1800"/>
        </a:p>
      </dgm:t>
    </dgm:pt>
    <dgm:pt modelId="{8159850C-EF59-41C3-B4D5-3A337C852113}" type="sibTrans" cxnId="{C28B61D2-9D26-4ABC-BBF1-85088CE7DA01}">
      <dgm:prSet/>
      <dgm:spPr/>
      <dgm:t>
        <a:bodyPr/>
        <a:lstStyle/>
        <a:p>
          <a:endParaRPr lang="es-CL" sz="1800"/>
        </a:p>
      </dgm:t>
    </dgm:pt>
    <dgm:pt modelId="{6D295AF8-8E01-40AF-97DA-E693C774C02D}">
      <dgm:prSet phldrT="[Texto]" custT="1"/>
      <dgm:spPr/>
      <dgm:t>
        <a:bodyPr/>
        <a:lstStyle/>
        <a:p>
          <a:r>
            <a:rPr lang="es-CL" sz="1800" dirty="0" smtClean="0"/>
            <a:t>Ítem</a:t>
          </a:r>
          <a:endParaRPr lang="es-CL" sz="1800" dirty="0"/>
        </a:p>
      </dgm:t>
    </dgm:pt>
    <dgm:pt modelId="{9F5B696B-6490-4EFA-B9C6-17477489A54D}" type="parTrans" cxnId="{E47FBFF8-08CE-43CD-BEAB-C17884DF4DA0}">
      <dgm:prSet/>
      <dgm:spPr/>
      <dgm:t>
        <a:bodyPr/>
        <a:lstStyle/>
        <a:p>
          <a:endParaRPr lang="es-CL"/>
        </a:p>
      </dgm:t>
    </dgm:pt>
    <dgm:pt modelId="{D9C59D44-12EE-44B8-A0A0-C5BD2A62012C}" type="sibTrans" cxnId="{E47FBFF8-08CE-43CD-BEAB-C17884DF4DA0}">
      <dgm:prSet/>
      <dgm:spPr/>
      <dgm:t>
        <a:bodyPr/>
        <a:lstStyle/>
        <a:p>
          <a:endParaRPr lang="es-CL"/>
        </a:p>
      </dgm:t>
    </dgm:pt>
    <dgm:pt modelId="{3A5A1AAF-13C3-433A-A1E0-A7F2B876502E}">
      <dgm:prSet phldrT="[Texto]" custT="1"/>
      <dgm:spPr/>
      <dgm:t>
        <a:bodyPr/>
        <a:lstStyle/>
        <a:p>
          <a:r>
            <a:rPr lang="es-CL" sz="1800" dirty="0" smtClean="0">
              <a:solidFill>
                <a:schemeClr val="tx1">
                  <a:lumMod val="65000"/>
                  <a:lumOff val="35000"/>
                </a:schemeClr>
              </a:solidFill>
            </a:rPr>
            <a:t>Gastos en infraestructura (construcción, habilitación y/o mejoramiento): reparaciones, arreglos y otros. </a:t>
          </a:r>
          <a:endParaRPr lang="es-CL" sz="1800" dirty="0">
            <a:solidFill>
              <a:schemeClr val="tx1">
                <a:lumMod val="65000"/>
                <a:lumOff val="35000"/>
              </a:schemeClr>
            </a:solidFill>
          </a:endParaRPr>
        </a:p>
      </dgm:t>
    </dgm:pt>
    <dgm:pt modelId="{6A7788C7-37C6-41A1-AC41-18A6AE53D967}" type="parTrans" cxnId="{89E4B2E7-0B2D-4F00-936E-C411A44E30DC}">
      <dgm:prSet/>
      <dgm:spPr/>
      <dgm:t>
        <a:bodyPr/>
        <a:lstStyle/>
        <a:p>
          <a:endParaRPr lang="es-CL"/>
        </a:p>
      </dgm:t>
    </dgm:pt>
    <dgm:pt modelId="{FBC06BFC-3431-4C17-84DA-3E351F9377C0}" type="sibTrans" cxnId="{89E4B2E7-0B2D-4F00-936E-C411A44E30DC}">
      <dgm:prSet/>
      <dgm:spPr/>
      <dgm:t>
        <a:bodyPr/>
        <a:lstStyle/>
        <a:p>
          <a:endParaRPr lang="es-CL"/>
        </a:p>
      </dgm:t>
    </dgm:pt>
    <dgm:pt modelId="{5F9DE21A-3ED7-458A-834A-A38420A46631}">
      <dgm:prSet phldrT="[Texto]" custT="1"/>
      <dgm:spPr/>
      <dgm:t>
        <a:bodyPr/>
        <a:lstStyle/>
        <a:p>
          <a:r>
            <a:rPr lang="es-CL" sz="1800" dirty="0" smtClean="0"/>
            <a:t>Ítem</a:t>
          </a:r>
          <a:endParaRPr lang="es-CL" sz="1800" dirty="0"/>
        </a:p>
      </dgm:t>
    </dgm:pt>
    <dgm:pt modelId="{26A475DA-2DC8-4446-9D5D-3F627BB2EBBC}" type="sibTrans" cxnId="{E23FA81B-5B76-4380-B149-0D6D9AB86CEF}">
      <dgm:prSet/>
      <dgm:spPr/>
      <dgm:t>
        <a:bodyPr/>
        <a:lstStyle/>
        <a:p>
          <a:endParaRPr lang="es-CL" sz="1800"/>
        </a:p>
      </dgm:t>
    </dgm:pt>
    <dgm:pt modelId="{CBE10EFD-77C3-4C56-AE64-29EEFADB31EE}" type="parTrans" cxnId="{E23FA81B-5B76-4380-B149-0D6D9AB86CEF}">
      <dgm:prSet/>
      <dgm:spPr/>
      <dgm:t>
        <a:bodyPr/>
        <a:lstStyle/>
        <a:p>
          <a:endParaRPr lang="es-CL" sz="1800"/>
        </a:p>
      </dgm:t>
    </dgm:pt>
    <dgm:pt modelId="{16AE0712-9C0D-4BB3-A6C3-749590097B60}" type="pres">
      <dgm:prSet presAssocID="{9820330A-7EB7-401B-9F44-090D748960D5}" presName="Name0" presStyleCnt="0">
        <dgm:presLayoutVars>
          <dgm:dir/>
          <dgm:animLvl val="lvl"/>
          <dgm:resizeHandles val="exact"/>
        </dgm:presLayoutVars>
      </dgm:prSet>
      <dgm:spPr/>
      <dgm:t>
        <a:bodyPr/>
        <a:lstStyle/>
        <a:p>
          <a:endParaRPr lang="es-CL"/>
        </a:p>
      </dgm:t>
    </dgm:pt>
    <dgm:pt modelId="{71635AF9-2B0D-472D-9DEE-1B6ACB9B8C7D}" type="pres">
      <dgm:prSet presAssocID="{DE3AD880-87F0-48C9-9C32-EC164F6B1F45}" presName="linNode" presStyleCnt="0"/>
      <dgm:spPr/>
    </dgm:pt>
    <dgm:pt modelId="{2305CE10-66B2-4D6A-AAF6-8550BE880D84}" type="pres">
      <dgm:prSet presAssocID="{DE3AD880-87F0-48C9-9C32-EC164F6B1F45}" presName="parentText" presStyleLbl="node1" presStyleIdx="0" presStyleCnt="4" custScaleX="40587" custScaleY="54249">
        <dgm:presLayoutVars>
          <dgm:chMax val="1"/>
          <dgm:bulletEnabled val="1"/>
        </dgm:presLayoutVars>
      </dgm:prSet>
      <dgm:spPr/>
      <dgm:t>
        <a:bodyPr/>
        <a:lstStyle/>
        <a:p>
          <a:endParaRPr lang="es-CL"/>
        </a:p>
      </dgm:t>
    </dgm:pt>
    <dgm:pt modelId="{9A28601A-0A0F-4D32-BE7C-39619E70C545}" type="pres">
      <dgm:prSet presAssocID="{DE3AD880-87F0-48C9-9C32-EC164F6B1F45}" presName="descendantText" presStyleLbl="alignAccFollowNode1" presStyleIdx="0" presStyleCnt="4" custScaleX="129876" custScaleY="77037" custLinFactNeighborX="3150">
        <dgm:presLayoutVars>
          <dgm:bulletEnabled val="1"/>
        </dgm:presLayoutVars>
      </dgm:prSet>
      <dgm:spPr/>
      <dgm:t>
        <a:bodyPr/>
        <a:lstStyle/>
        <a:p>
          <a:endParaRPr lang="es-CL"/>
        </a:p>
      </dgm:t>
    </dgm:pt>
    <dgm:pt modelId="{84485D9E-4C51-444A-9C2E-AD0146802797}" type="pres">
      <dgm:prSet presAssocID="{9C44EF21-0160-4EE3-9699-448AF7C2C573}" presName="sp" presStyleCnt="0"/>
      <dgm:spPr/>
    </dgm:pt>
    <dgm:pt modelId="{8CE0E777-32BB-49DB-871D-3855261B55D1}" type="pres">
      <dgm:prSet presAssocID="{5F9DE21A-3ED7-458A-834A-A38420A46631}" presName="linNode" presStyleCnt="0"/>
      <dgm:spPr/>
    </dgm:pt>
    <dgm:pt modelId="{573FC30F-3EA7-4DE0-9642-DCCC35C90CFD}" type="pres">
      <dgm:prSet presAssocID="{5F9DE21A-3ED7-458A-834A-A38420A46631}" presName="parentText" presStyleLbl="node1" presStyleIdx="1" presStyleCnt="4" custScaleX="41342" custScaleY="59257">
        <dgm:presLayoutVars>
          <dgm:chMax val="1"/>
          <dgm:bulletEnabled val="1"/>
        </dgm:presLayoutVars>
      </dgm:prSet>
      <dgm:spPr/>
      <dgm:t>
        <a:bodyPr/>
        <a:lstStyle/>
        <a:p>
          <a:endParaRPr lang="es-CL"/>
        </a:p>
      </dgm:t>
    </dgm:pt>
    <dgm:pt modelId="{691B8E12-E74C-43F0-B4B6-BBA8CB8BD1F3}" type="pres">
      <dgm:prSet presAssocID="{5F9DE21A-3ED7-458A-834A-A38420A46631}" presName="descendantText" presStyleLbl="alignAccFollowNode1" presStyleIdx="1" presStyleCnt="4" custScaleX="129144" custScaleY="61138" custLinFactNeighborX="4398">
        <dgm:presLayoutVars>
          <dgm:bulletEnabled val="1"/>
        </dgm:presLayoutVars>
      </dgm:prSet>
      <dgm:spPr/>
      <dgm:t>
        <a:bodyPr/>
        <a:lstStyle/>
        <a:p>
          <a:endParaRPr lang="es-CL"/>
        </a:p>
      </dgm:t>
    </dgm:pt>
    <dgm:pt modelId="{F545A904-53BD-41A0-B54E-C8E91D35CF88}" type="pres">
      <dgm:prSet presAssocID="{26A475DA-2DC8-4446-9D5D-3F627BB2EBBC}" presName="sp" presStyleCnt="0"/>
      <dgm:spPr/>
    </dgm:pt>
    <dgm:pt modelId="{FCA7296D-527D-40FA-8205-24536651E4D5}" type="pres">
      <dgm:prSet presAssocID="{F291B2FF-3CF4-40D7-BD1D-AE5F781CA9A0}" presName="linNode" presStyleCnt="0"/>
      <dgm:spPr/>
    </dgm:pt>
    <dgm:pt modelId="{571C41D9-7F8F-41C0-AE58-01F740C0E835}" type="pres">
      <dgm:prSet presAssocID="{F291B2FF-3CF4-40D7-BD1D-AE5F781CA9A0}" presName="parentText" presStyleLbl="node1" presStyleIdx="2" presStyleCnt="4" custScaleX="42146" custScaleY="65875">
        <dgm:presLayoutVars>
          <dgm:chMax val="1"/>
          <dgm:bulletEnabled val="1"/>
        </dgm:presLayoutVars>
      </dgm:prSet>
      <dgm:spPr/>
      <dgm:t>
        <a:bodyPr/>
        <a:lstStyle/>
        <a:p>
          <a:endParaRPr lang="es-CL"/>
        </a:p>
      </dgm:t>
    </dgm:pt>
    <dgm:pt modelId="{2A054983-E7AC-4F8E-B8AB-3C34601793EE}" type="pres">
      <dgm:prSet presAssocID="{F291B2FF-3CF4-40D7-BD1D-AE5F781CA9A0}" presName="descendantText" presStyleLbl="alignAccFollowNode1" presStyleIdx="2" presStyleCnt="4" custScaleX="126472" custScaleY="59507" custLinFactNeighborX="5788">
        <dgm:presLayoutVars>
          <dgm:bulletEnabled val="1"/>
        </dgm:presLayoutVars>
      </dgm:prSet>
      <dgm:spPr/>
      <dgm:t>
        <a:bodyPr/>
        <a:lstStyle/>
        <a:p>
          <a:endParaRPr lang="es-CL"/>
        </a:p>
      </dgm:t>
    </dgm:pt>
    <dgm:pt modelId="{E27E3946-723C-4ECC-9222-148F2549C6E4}" type="pres">
      <dgm:prSet presAssocID="{F50751F5-90C7-4110-A036-F8B2D379162E}" presName="sp" presStyleCnt="0"/>
      <dgm:spPr/>
    </dgm:pt>
    <dgm:pt modelId="{D0749BDE-4648-4F96-97BB-3490AFD46B60}" type="pres">
      <dgm:prSet presAssocID="{6D295AF8-8E01-40AF-97DA-E693C774C02D}" presName="linNode" presStyleCnt="0"/>
      <dgm:spPr/>
    </dgm:pt>
    <dgm:pt modelId="{FCD531C5-F3DC-48C0-83DF-4C9F4855DADD}" type="pres">
      <dgm:prSet presAssocID="{6D295AF8-8E01-40AF-97DA-E693C774C02D}" presName="parentText" presStyleLbl="node1" presStyleIdx="3" presStyleCnt="4" custScaleX="44779" custScaleY="58712">
        <dgm:presLayoutVars>
          <dgm:chMax val="1"/>
          <dgm:bulletEnabled val="1"/>
        </dgm:presLayoutVars>
      </dgm:prSet>
      <dgm:spPr/>
      <dgm:t>
        <a:bodyPr/>
        <a:lstStyle/>
        <a:p>
          <a:endParaRPr lang="es-CL"/>
        </a:p>
      </dgm:t>
    </dgm:pt>
    <dgm:pt modelId="{3C732C6D-C43C-45D0-A384-28BA74B7A219}" type="pres">
      <dgm:prSet presAssocID="{6D295AF8-8E01-40AF-97DA-E693C774C02D}" presName="descendantText" presStyleLbl="alignAccFollowNode1" presStyleIdx="3" presStyleCnt="4" custScaleX="127077" custScaleY="74433" custLinFactNeighborX="3155">
        <dgm:presLayoutVars>
          <dgm:bulletEnabled val="1"/>
        </dgm:presLayoutVars>
      </dgm:prSet>
      <dgm:spPr/>
      <dgm:t>
        <a:bodyPr/>
        <a:lstStyle/>
        <a:p>
          <a:endParaRPr lang="es-CL"/>
        </a:p>
      </dgm:t>
    </dgm:pt>
  </dgm:ptLst>
  <dgm:cxnLst>
    <dgm:cxn modelId="{C0AA50F8-30B4-4AD5-BF83-B7F3D46418DB}" type="presOf" srcId="{DFD86B0A-0101-473F-9348-F39BCB589518}" destId="{691B8E12-E74C-43F0-B4B6-BBA8CB8BD1F3}" srcOrd="0" destOrd="0" presId="urn:microsoft.com/office/officeart/2005/8/layout/vList5"/>
    <dgm:cxn modelId="{A3C77AB4-793B-4CC8-9489-7128E26004B2}" type="presOf" srcId="{F291B2FF-3CF4-40D7-BD1D-AE5F781CA9A0}" destId="{571C41D9-7F8F-41C0-AE58-01F740C0E835}" srcOrd="0" destOrd="0" presId="urn:microsoft.com/office/officeart/2005/8/layout/vList5"/>
    <dgm:cxn modelId="{E47FBFF8-08CE-43CD-BEAB-C17884DF4DA0}" srcId="{9820330A-7EB7-401B-9F44-090D748960D5}" destId="{6D295AF8-8E01-40AF-97DA-E693C774C02D}" srcOrd="3" destOrd="0" parTransId="{9F5B696B-6490-4EFA-B9C6-17477489A54D}" sibTransId="{D9C59D44-12EE-44B8-A0A0-C5BD2A62012C}"/>
    <dgm:cxn modelId="{E23FA81B-5B76-4380-B149-0D6D9AB86CEF}" srcId="{9820330A-7EB7-401B-9F44-090D748960D5}" destId="{5F9DE21A-3ED7-458A-834A-A38420A46631}" srcOrd="1" destOrd="0" parTransId="{CBE10EFD-77C3-4C56-AE64-29EEFADB31EE}" sibTransId="{26A475DA-2DC8-4446-9D5D-3F627BB2EBBC}"/>
    <dgm:cxn modelId="{1A5CF508-E1C5-42D4-B0B0-66D3CED09AB5}" srcId="{9820330A-7EB7-401B-9F44-090D748960D5}" destId="{F291B2FF-3CF4-40D7-BD1D-AE5F781CA9A0}" srcOrd="2" destOrd="0" parTransId="{A5803DF7-06EE-4CA1-8A76-D062D1EAD8C6}" sibTransId="{F50751F5-90C7-4110-A036-F8B2D379162E}"/>
    <dgm:cxn modelId="{21A3975C-3009-40FA-9AD1-1C2B874B2D21}" type="presOf" srcId="{5F9DE21A-3ED7-458A-834A-A38420A46631}" destId="{573FC30F-3EA7-4DE0-9642-DCCC35C90CFD}" srcOrd="0" destOrd="0" presId="urn:microsoft.com/office/officeart/2005/8/layout/vList5"/>
    <dgm:cxn modelId="{C28B61D2-9D26-4ABC-BBF1-85088CE7DA01}" srcId="{F291B2FF-3CF4-40D7-BD1D-AE5F781CA9A0}" destId="{28D61660-1CCE-4FC1-BD3A-F0B05AE53C13}" srcOrd="0" destOrd="0" parTransId="{15DEEC09-4ED4-431C-B29B-640A4F0A906C}" sibTransId="{8159850C-EF59-41C3-B4D5-3A337C852113}"/>
    <dgm:cxn modelId="{715A6F22-8235-460E-830E-5DB60E7FD245}" type="presOf" srcId="{3A5A1AAF-13C3-433A-A1E0-A7F2B876502E}" destId="{3C732C6D-C43C-45D0-A384-28BA74B7A219}" srcOrd="0" destOrd="0" presId="urn:microsoft.com/office/officeart/2005/8/layout/vList5"/>
    <dgm:cxn modelId="{9A5FC734-CB6A-42C6-AD38-2AF07D63518A}" type="presOf" srcId="{DE3AD880-87F0-48C9-9C32-EC164F6B1F45}" destId="{2305CE10-66B2-4D6A-AAF6-8550BE880D84}" srcOrd="0" destOrd="0" presId="urn:microsoft.com/office/officeart/2005/8/layout/vList5"/>
    <dgm:cxn modelId="{89E4B2E7-0B2D-4F00-936E-C411A44E30DC}" srcId="{6D295AF8-8E01-40AF-97DA-E693C774C02D}" destId="{3A5A1AAF-13C3-433A-A1E0-A7F2B876502E}" srcOrd="0" destOrd="0" parTransId="{6A7788C7-37C6-41A1-AC41-18A6AE53D967}" sibTransId="{FBC06BFC-3431-4C17-84DA-3E351F9377C0}"/>
    <dgm:cxn modelId="{246AA61B-81A9-4848-9D14-D92093F9B375}" type="presOf" srcId="{2E553074-9CF1-4F3E-A3C4-F9CE50FDF465}" destId="{9A28601A-0A0F-4D32-BE7C-39619E70C545}" srcOrd="0" destOrd="0" presId="urn:microsoft.com/office/officeart/2005/8/layout/vList5"/>
    <dgm:cxn modelId="{B7191F49-083C-430F-A9DA-8BC495DBDFD5}" srcId="{DE3AD880-87F0-48C9-9C32-EC164F6B1F45}" destId="{2E553074-9CF1-4F3E-A3C4-F9CE50FDF465}" srcOrd="0" destOrd="0" parTransId="{9E167C22-69D7-4CBE-9CE4-F7017BCE9AF5}" sibTransId="{F80EEC34-EDC9-48D3-A33C-85BD9B2EDBC0}"/>
    <dgm:cxn modelId="{02F93265-7B3C-4BB5-8D1A-5E7758DB98D1}" srcId="{9820330A-7EB7-401B-9F44-090D748960D5}" destId="{DE3AD880-87F0-48C9-9C32-EC164F6B1F45}" srcOrd="0" destOrd="0" parTransId="{E24D576F-AA3E-4189-BF32-7C8FFF96E737}" sibTransId="{9C44EF21-0160-4EE3-9699-448AF7C2C573}"/>
    <dgm:cxn modelId="{25112127-5301-4925-AD5D-9220B3A20630}" srcId="{5F9DE21A-3ED7-458A-834A-A38420A46631}" destId="{DFD86B0A-0101-473F-9348-F39BCB589518}" srcOrd="0" destOrd="0" parTransId="{2D5BDFF1-E745-40BA-8544-B016D2136B0A}" sibTransId="{A337B2C4-39E7-4DE0-9152-D8451E20811A}"/>
    <dgm:cxn modelId="{D5A85EFB-E764-44F6-BE87-F307C8600401}" type="presOf" srcId="{6D295AF8-8E01-40AF-97DA-E693C774C02D}" destId="{FCD531C5-F3DC-48C0-83DF-4C9F4855DADD}" srcOrd="0" destOrd="0" presId="urn:microsoft.com/office/officeart/2005/8/layout/vList5"/>
    <dgm:cxn modelId="{587DB3A6-CD79-4172-B1E5-D6EDD97EB46E}" type="presOf" srcId="{28D61660-1CCE-4FC1-BD3A-F0B05AE53C13}" destId="{2A054983-E7AC-4F8E-B8AB-3C34601793EE}" srcOrd="0" destOrd="0" presId="urn:microsoft.com/office/officeart/2005/8/layout/vList5"/>
    <dgm:cxn modelId="{A93EB1BD-D984-47D0-AD49-4DDC2491C9FC}" type="presOf" srcId="{9820330A-7EB7-401B-9F44-090D748960D5}" destId="{16AE0712-9C0D-4BB3-A6C3-749590097B60}" srcOrd="0" destOrd="0" presId="urn:microsoft.com/office/officeart/2005/8/layout/vList5"/>
    <dgm:cxn modelId="{47DA4BB8-BEF1-4A10-8D84-482F3E4A899A}" type="presParOf" srcId="{16AE0712-9C0D-4BB3-A6C3-749590097B60}" destId="{71635AF9-2B0D-472D-9DEE-1B6ACB9B8C7D}" srcOrd="0" destOrd="0" presId="urn:microsoft.com/office/officeart/2005/8/layout/vList5"/>
    <dgm:cxn modelId="{413A7A19-492E-4763-A239-EEA94DE7274D}" type="presParOf" srcId="{71635AF9-2B0D-472D-9DEE-1B6ACB9B8C7D}" destId="{2305CE10-66B2-4D6A-AAF6-8550BE880D84}" srcOrd="0" destOrd="0" presId="urn:microsoft.com/office/officeart/2005/8/layout/vList5"/>
    <dgm:cxn modelId="{64FB0C53-29A0-4313-B149-8492C1CFD94D}" type="presParOf" srcId="{71635AF9-2B0D-472D-9DEE-1B6ACB9B8C7D}" destId="{9A28601A-0A0F-4D32-BE7C-39619E70C545}" srcOrd="1" destOrd="0" presId="urn:microsoft.com/office/officeart/2005/8/layout/vList5"/>
    <dgm:cxn modelId="{AA21A619-F7A0-4EA3-AECC-55F59C15D743}" type="presParOf" srcId="{16AE0712-9C0D-4BB3-A6C3-749590097B60}" destId="{84485D9E-4C51-444A-9C2E-AD0146802797}" srcOrd="1" destOrd="0" presId="urn:microsoft.com/office/officeart/2005/8/layout/vList5"/>
    <dgm:cxn modelId="{AE0A7E4A-2409-416B-AC11-BE41FFC2A3DE}" type="presParOf" srcId="{16AE0712-9C0D-4BB3-A6C3-749590097B60}" destId="{8CE0E777-32BB-49DB-871D-3855261B55D1}" srcOrd="2" destOrd="0" presId="urn:microsoft.com/office/officeart/2005/8/layout/vList5"/>
    <dgm:cxn modelId="{C8BFF28D-83C3-473B-9ED7-A5BDC16BC6AA}" type="presParOf" srcId="{8CE0E777-32BB-49DB-871D-3855261B55D1}" destId="{573FC30F-3EA7-4DE0-9642-DCCC35C90CFD}" srcOrd="0" destOrd="0" presId="urn:microsoft.com/office/officeart/2005/8/layout/vList5"/>
    <dgm:cxn modelId="{B7388F76-2A7D-4FD2-A08B-05CB0FDE65D8}" type="presParOf" srcId="{8CE0E777-32BB-49DB-871D-3855261B55D1}" destId="{691B8E12-E74C-43F0-B4B6-BBA8CB8BD1F3}" srcOrd="1" destOrd="0" presId="urn:microsoft.com/office/officeart/2005/8/layout/vList5"/>
    <dgm:cxn modelId="{5E36853C-3660-4C99-B1A8-84554B8C5D19}" type="presParOf" srcId="{16AE0712-9C0D-4BB3-A6C3-749590097B60}" destId="{F545A904-53BD-41A0-B54E-C8E91D35CF88}" srcOrd="3" destOrd="0" presId="urn:microsoft.com/office/officeart/2005/8/layout/vList5"/>
    <dgm:cxn modelId="{097EBB42-2BB4-45DD-847D-314CECCE6A46}" type="presParOf" srcId="{16AE0712-9C0D-4BB3-A6C3-749590097B60}" destId="{FCA7296D-527D-40FA-8205-24536651E4D5}" srcOrd="4" destOrd="0" presId="urn:microsoft.com/office/officeart/2005/8/layout/vList5"/>
    <dgm:cxn modelId="{C40952BD-59AD-4F4D-AF75-7CA4DCFF5FF2}" type="presParOf" srcId="{FCA7296D-527D-40FA-8205-24536651E4D5}" destId="{571C41D9-7F8F-41C0-AE58-01F740C0E835}" srcOrd="0" destOrd="0" presId="urn:microsoft.com/office/officeart/2005/8/layout/vList5"/>
    <dgm:cxn modelId="{1FBC78E8-AED4-41CC-B21B-08B18EE77AC2}" type="presParOf" srcId="{FCA7296D-527D-40FA-8205-24536651E4D5}" destId="{2A054983-E7AC-4F8E-B8AB-3C34601793EE}" srcOrd="1" destOrd="0" presId="urn:microsoft.com/office/officeart/2005/8/layout/vList5"/>
    <dgm:cxn modelId="{EB43789D-34D8-47EB-8993-62E063ECCAD0}" type="presParOf" srcId="{16AE0712-9C0D-4BB3-A6C3-749590097B60}" destId="{E27E3946-723C-4ECC-9222-148F2549C6E4}" srcOrd="5" destOrd="0" presId="urn:microsoft.com/office/officeart/2005/8/layout/vList5"/>
    <dgm:cxn modelId="{DA944312-4CFB-43AE-9016-C6C28D9C301A}" type="presParOf" srcId="{16AE0712-9C0D-4BB3-A6C3-749590097B60}" destId="{D0749BDE-4648-4F96-97BB-3490AFD46B60}" srcOrd="6" destOrd="0" presId="urn:microsoft.com/office/officeart/2005/8/layout/vList5"/>
    <dgm:cxn modelId="{623CC8EC-CA42-470C-91C1-8FEEAD8D1893}" type="presParOf" srcId="{D0749BDE-4648-4F96-97BB-3490AFD46B60}" destId="{FCD531C5-F3DC-48C0-83DF-4C9F4855DADD}" srcOrd="0" destOrd="0" presId="urn:microsoft.com/office/officeart/2005/8/layout/vList5"/>
    <dgm:cxn modelId="{A1170022-00C8-47F4-8109-5C15313445DF}" type="presParOf" srcId="{D0749BDE-4648-4F96-97BB-3490AFD46B60}" destId="{3C732C6D-C43C-45D0-A384-28BA74B7A219}"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D4037D8-7C6F-4F52-9791-56695FBC54A4}" type="doc">
      <dgm:prSet loTypeId="urn:microsoft.com/office/officeart/2005/8/layout/list1" loCatId="list" qsTypeId="urn:microsoft.com/office/officeart/2005/8/quickstyle/simple1" qsCatId="simple" csTypeId="urn:microsoft.com/office/officeart/2005/8/colors/colorful1#6" csCatId="colorful" phldr="1"/>
      <dgm:spPr/>
      <dgm:t>
        <a:bodyPr/>
        <a:lstStyle/>
        <a:p>
          <a:endParaRPr lang="es-CL"/>
        </a:p>
      </dgm:t>
    </dgm:pt>
    <dgm:pt modelId="{C942B575-E787-4E7C-940C-61C86C6DFC59}">
      <dgm:prSet phldrT="[Texto]" custT="1"/>
      <dgm:spPr/>
      <dgm:t>
        <a:bodyPr/>
        <a:lstStyle/>
        <a:p>
          <a:r>
            <a:rPr lang="es-CL" sz="2000" b="1" dirty="0" smtClean="0"/>
            <a:t>Bases de postulación</a:t>
          </a:r>
          <a:endParaRPr lang="es-CL" sz="2000" b="1" dirty="0"/>
        </a:p>
      </dgm:t>
    </dgm:pt>
    <dgm:pt modelId="{1B2E1589-01CE-4FA5-8B9F-6B8E850F82FA}" type="parTrans" cxnId="{AC1C44BC-3741-4280-89AC-CB0B6A17A974}">
      <dgm:prSet/>
      <dgm:spPr/>
      <dgm:t>
        <a:bodyPr/>
        <a:lstStyle/>
        <a:p>
          <a:endParaRPr lang="es-CL"/>
        </a:p>
      </dgm:t>
    </dgm:pt>
    <dgm:pt modelId="{C9A26092-F39C-4474-9A51-61EFD69AE985}" type="sibTrans" cxnId="{AC1C44BC-3741-4280-89AC-CB0B6A17A974}">
      <dgm:prSet/>
      <dgm:spPr/>
      <dgm:t>
        <a:bodyPr/>
        <a:lstStyle/>
        <a:p>
          <a:endParaRPr lang="es-CL"/>
        </a:p>
      </dgm:t>
    </dgm:pt>
    <dgm:pt modelId="{D28759FC-FBF3-460D-9D6F-64DF883CD2AF}">
      <dgm:prSet phldrT="[Texto]" custT="1"/>
      <dgm:spPr/>
      <dgm:t>
        <a:bodyPr/>
        <a:lstStyle/>
        <a:p>
          <a:r>
            <a:rPr lang="es-CL" sz="2000" b="1" dirty="0" smtClean="0"/>
            <a:t>Documentación obligatoria y Anexos</a:t>
          </a:r>
          <a:endParaRPr lang="es-CL" sz="2000" b="1" dirty="0"/>
        </a:p>
      </dgm:t>
    </dgm:pt>
    <dgm:pt modelId="{CAC698DB-7EDE-464F-B44D-CFAE5C719D96}" type="parTrans" cxnId="{CD8B2199-2A0C-4FCC-9AD3-791CD783D8D6}">
      <dgm:prSet/>
      <dgm:spPr/>
      <dgm:t>
        <a:bodyPr/>
        <a:lstStyle/>
        <a:p>
          <a:endParaRPr lang="es-CL"/>
        </a:p>
      </dgm:t>
    </dgm:pt>
    <dgm:pt modelId="{231FCF99-5618-467A-9BCE-2ECBBD6681FC}" type="sibTrans" cxnId="{CD8B2199-2A0C-4FCC-9AD3-791CD783D8D6}">
      <dgm:prSet/>
      <dgm:spPr/>
      <dgm:t>
        <a:bodyPr/>
        <a:lstStyle/>
        <a:p>
          <a:endParaRPr lang="es-CL"/>
        </a:p>
      </dgm:t>
    </dgm:pt>
    <dgm:pt modelId="{1D96C6D4-6297-4E32-9B02-310D1C43B932}">
      <dgm:prSet phldrT="[Texto]" custT="1"/>
      <dgm:spPr/>
      <dgm:t>
        <a:bodyPr/>
        <a:lstStyle/>
        <a:p>
          <a:r>
            <a:rPr lang="es-CL" sz="2000" b="1" dirty="0" smtClean="0"/>
            <a:t>Criterios de evaluación</a:t>
          </a:r>
          <a:endParaRPr lang="es-CL" sz="2000" b="1" dirty="0"/>
        </a:p>
      </dgm:t>
    </dgm:pt>
    <dgm:pt modelId="{6925B09C-DB68-4717-B350-9D1617848260}" type="parTrans" cxnId="{C9CE1C16-2E13-41EE-B2D1-4EFBAB4BE901}">
      <dgm:prSet/>
      <dgm:spPr/>
      <dgm:t>
        <a:bodyPr/>
        <a:lstStyle/>
        <a:p>
          <a:endParaRPr lang="es-CL"/>
        </a:p>
      </dgm:t>
    </dgm:pt>
    <dgm:pt modelId="{B476ABF6-E3B1-4D69-97C5-6173C976225D}" type="sibTrans" cxnId="{C9CE1C16-2E13-41EE-B2D1-4EFBAB4BE901}">
      <dgm:prSet/>
      <dgm:spPr/>
      <dgm:t>
        <a:bodyPr/>
        <a:lstStyle/>
        <a:p>
          <a:endParaRPr lang="es-CL"/>
        </a:p>
      </dgm:t>
    </dgm:pt>
    <dgm:pt modelId="{5F595642-18B5-4FFD-BB4F-8D9FAE979C88}">
      <dgm:prSet phldrT="[Texto]" custT="1"/>
      <dgm:spPr/>
      <dgm:t>
        <a:bodyPr/>
        <a:lstStyle/>
        <a:p>
          <a:r>
            <a:rPr lang="es-CL" sz="2000" b="1" dirty="0" smtClean="0"/>
            <a:t>Énfasis específicos de cada Fondo</a:t>
          </a:r>
          <a:endParaRPr lang="es-CL" sz="2000" b="1" dirty="0"/>
        </a:p>
      </dgm:t>
    </dgm:pt>
    <dgm:pt modelId="{61C6D7B5-9E49-4361-91C9-57FE6B699B9F}" type="parTrans" cxnId="{BC798A21-7773-461C-9FF5-B67A9882A35A}">
      <dgm:prSet/>
      <dgm:spPr/>
      <dgm:t>
        <a:bodyPr/>
        <a:lstStyle/>
        <a:p>
          <a:endParaRPr lang="es-CL"/>
        </a:p>
      </dgm:t>
    </dgm:pt>
    <dgm:pt modelId="{E974C876-C5E0-49F5-9B35-1FCA27C89432}" type="sibTrans" cxnId="{BC798A21-7773-461C-9FF5-B67A9882A35A}">
      <dgm:prSet/>
      <dgm:spPr/>
      <dgm:t>
        <a:bodyPr/>
        <a:lstStyle/>
        <a:p>
          <a:endParaRPr lang="es-CL"/>
        </a:p>
      </dgm:t>
    </dgm:pt>
    <dgm:pt modelId="{AD2FF07E-B78B-4F86-A924-7639D4E266C2}">
      <dgm:prSet phldrT="[Texto]" custT="1"/>
      <dgm:spPr/>
      <dgm:t>
        <a:bodyPr/>
        <a:lstStyle/>
        <a:p>
          <a:pPr algn="l"/>
          <a:endParaRPr lang="es-CL" sz="1800" dirty="0">
            <a:solidFill>
              <a:schemeClr val="tx1">
                <a:lumMod val="65000"/>
                <a:lumOff val="35000"/>
              </a:schemeClr>
            </a:solidFill>
          </a:endParaRPr>
        </a:p>
      </dgm:t>
    </dgm:pt>
    <dgm:pt modelId="{1D5A5421-B60F-4735-8C70-607C0506CA79}" type="parTrans" cxnId="{4CD02A80-3871-4817-BA6D-5D034FB96D64}">
      <dgm:prSet/>
      <dgm:spPr/>
      <dgm:t>
        <a:bodyPr/>
        <a:lstStyle/>
        <a:p>
          <a:endParaRPr lang="es-CL"/>
        </a:p>
      </dgm:t>
    </dgm:pt>
    <dgm:pt modelId="{4FB21332-E1D0-434E-AE11-E84DF0687FF6}" type="sibTrans" cxnId="{4CD02A80-3871-4817-BA6D-5D034FB96D64}">
      <dgm:prSet/>
      <dgm:spPr/>
      <dgm:t>
        <a:bodyPr/>
        <a:lstStyle/>
        <a:p>
          <a:endParaRPr lang="es-CL"/>
        </a:p>
      </dgm:t>
    </dgm:pt>
    <dgm:pt modelId="{0C9C19D3-E938-44FF-8020-E5E57E598E59}" type="pres">
      <dgm:prSet presAssocID="{BD4037D8-7C6F-4F52-9791-56695FBC54A4}" presName="linear" presStyleCnt="0">
        <dgm:presLayoutVars>
          <dgm:dir/>
          <dgm:animLvl val="lvl"/>
          <dgm:resizeHandles val="exact"/>
        </dgm:presLayoutVars>
      </dgm:prSet>
      <dgm:spPr/>
      <dgm:t>
        <a:bodyPr/>
        <a:lstStyle/>
        <a:p>
          <a:endParaRPr lang="es-CL"/>
        </a:p>
      </dgm:t>
    </dgm:pt>
    <dgm:pt modelId="{4FB86F82-058F-4F1D-8A3E-650DE510A480}" type="pres">
      <dgm:prSet presAssocID="{C942B575-E787-4E7C-940C-61C86C6DFC59}" presName="parentLin" presStyleCnt="0"/>
      <dgm:spPr/>
      <dgm:t>
        <a:bodyPr/>
        <a:lstStyle/>
        <a:p>
          <a:endParaRPr lang="es-CL"/>
        </a:p>
      </dgm:t>
    </dgm:pt>
    <dgm:pt modelId="{FEA9136C-17C4-4F39-9F94-63A31E585841}" type="pres">
      <dgm:prSet presAssocID="{C942B575-E787-4E7C-940C-61C86C6DFC59}" presName="parentLeftMargin" presStyleLbl="node1" presStyleIdx="0" presStyleCnt="4"/>
      <dgm:spPr/>
      <dgm:t>
        <a:bodyPr/>
        <a:lstStyle/>
        <a:p>
          <a:endParaRPr lang="es-CL"/>
        </a:p>
      </dgm:t>
    </dgm:pt>
    <dgm:pt modelId="{DCDE56AC-BA28-48D1-B912-02CD6B6FB2CF}" type="pres">
      <dgm:prSet presAssocID="{C942B575-E787-4E7C-940C-61C86C6DFC59}" presName="parentText" presStyleLbl="node1" presStyleIdx="0" presStyleCnt="4">
        <dgm:presLayoutVars>
          <dgm:chMax val="0"/>
          <dgm:bulletEnabled val="1"/>
        </dgm:presLayoutVars>
      </dgm:prSet>
      <dgm:spPr/>
      <dgm:t>
        <a:bodyPr/>
        <a:lstStyle/>
        <a:p>
          <a:endParaRPr lang="es-CL"/>
        </a:p>
      </dgm:t>
    </dgm:pt>
    <dgm:pt modelId="{772CE767-84C3-4776-AB18-EC7C6545EBE2}" type="pres">
      <dgm:prSet presAssocID="{C942B575-E787-4E7C-940C-61C86C6DFC59}" presName="negativeSpace" presStyleCnt="0"/>
      <dgm:spPr/>
      <dgm:t>
        <a:bodyPr/>
        <a:lstStyle/>
        <a:p>
          <a:endParaRPr lang="es-CL"/>
        </a:p>
      </dgm:t>
    </dgm:pt>
    <dgm:pt modelId="{F63F2319-D777-4F3C-A8FE-DE38EDC600DC}" type="pres">
      <dgm:prSet presAssocID="{C942B575-E787-4E7C-940C-61C86C6DFC59}" presName="childText" presStyleLbl="conFgAcc1" presStyleIdx="0" presStyleCnt="4">
        <dgm:presLayoutVars>
          <dgm:bulletEnabled val="1"/>
        </dgm:presLayoutVars>
      </dgm:prSet>
      <dgm:spPr/>
      <dgm:t>
        <a:bodyPr/>
        <a:lstStyle/>
        <a:p>
          <a:endParaRPr lang="es-CL"/>
        </a:p>
      </dgm:t>
    </dgm:pt>
    <dgm:pt modelId="{F6B849BB-7FA2-47F0-A6C0-90F603FA2AB5}" type="pres">
      <dgm:prSet presAssocID="{C9A26092-F39C-4474-9A51-61EFD69AE985}" presName="spaceBetweenRectangles" presStyleCnt="0"/>
      <dgm:spPr/>
      <dgm:t>
        <a:bodyPr/>
        <a:lstStyle/>
        <a:p>
          <a:endParaRPr lang="es-CL"/>
        </a:p>
      </dgm:t>
    </dgm:pt>
    <dgm:pt modelId="{073EDC4C-DEB5-4939-B70F-5D9B236C7465}" type="pres">
      <dgm:prSet presAssocID="{D28759FC-FBF3-460D-9D6F-64DF883CD2AF}" presName="parentLin" presStyleCnt="0"/>
      <dgm:spPr/>
      <dgm:t>
        <a:bodyPr/>
        <a:lstStyle/>
        <a:p>
          <a:endParaRPr lang="es-CL"/>
        </a:p>
      </dgm:t>
    </dgm:pt>
    <dgm:pt modelId="{A40F3D02-7C56-479F-8739-1CE956C105F9}" type="pres">
      <dgm:prSet presAssocID="{D28759FC-FBF3-460D-9D6F-64DF883CD2AF}" presName="parentLeftMargin" presStyleLbl="node1" presStyleIdx="0" presStyleCnt="4"/>
      <dgm:spPr/>
      <dgm:t>
        <a:bodyPr/>
        <a:lstStyle/>
        <a:p>
          <a:endParaRPr lang="es-CL"/>
        </a:p>
      </dgm:t>
    </dgm:pt>
    <dgm:pt modelId="{34F9EDF1-B77F-47DF-B7B3-1E41496A36A3}" type="pres">
      <dgm:prSet presAssocID="{D28759FC-FBF3-460D-9D6F-64DF883CD2AF}" presName="parentText" presStyleLbl="node1" presStyleIdx="1" presStyleCnt="4">
        <dgm:presLayoutVars>
          <dgm:chMax val="0"/>
          <dgm:bulletEnabled val="1"/>
        </dgm:presLayoutVars>
      </dgm:prSet>
      <dgm:spPr/>
      <dgm:t>
        <a:bodyPr/>
        <a:lstStyle/>
        <a:p>
          <a:endParaRPr lang="es-CL"/>
        </a:p>
      </dgm:t>
    </dgm:pt>
    <dgm:pt modelId="{02A95197-6B0C-413D-80CD-3F4B2C23F205}" type="pres">
      <dgm:prSet presAssocID="{D28759FC-FBF3-460D-9D6F-64DF883CD2AF}" presName="negativeSpace" presStyleCnt="0"/>
      <dgm:spPr/>
      <dgm:t>
        <a:bodyPr/>
        <a:lstStyle/>
        <a:p>
          <a:endParaRPr lang="es-CL"/>
        </a:p>
      </dgm:t>
    </dgm:pt>
    <dgm:pt modelId="{5FA6FDA1-F095-41BF-846F-ADE52AF3865B}" type="pres">
      <dgm:prSet presAssocID="{D28759FC-FBF3-460D-9D6F-64DF883CD2AF}" presName="childText" presStyleLbl="conFgAcc1" presStyleIdx="1" presStyleCnt="4">
        <dgm:presLayoutVars>
          <dgm:bulletEnabled val="1"/>
        </dgm:presLayoutVars>
      </dgm:prSet>
      <dgm:spPr/>
      <dgm:t>
        <a:bodyPr/>
        <a:lstStyle/>
        <a:p>
          <a:endParaRPr lang="es-CL"/>
        </a:p>
      </dgm:t>
    </dgm:pt>
    <dgm:pt modelId="{A348F4F5-0071-4896-AB06-47670B4E5ACE}" type="pres">
      <dgm:prSet presAssocID="{231FCF99-5618-467A-9BCE-2ECBBD6681FC}" presName="spaceBetweenRectangles" presStyleCnt="0"/>
      <dgm:spPr/>
      <dgm:t>
        <a:bodyPr/>
        <a:lstStyle/>
        <a:p>
          <a:endParaRPr lang="es-CL"/>
        </a:p>
      </dgm:t>
    </dgm:pt>
    <dgm:pt modelId="{CADD8332-9663-4494-A97C-7D1AD01D5AA8}" type="pres">
      <dgm:prSet presAssocID="{1D96C6D4-6297-4E32-9B02-310D1C43B932}" presName="parentLin" presStyleCnt="0"/>
      <dgm:spPr/>
      <dgm:t>
        <a:bodyPr/>
        <a:lstStyle/>
        <a:p>
          <a:endParaRPr lang="es-CL"/>
        </a:p>
      </dgm:t>
    </dgm:pt>
    <dgm:pt modelId="{C91999C0-4603-4BC2-BA3E-220DD91FA02F}" type="pres">
      <dgm:prSet presAssocID="{1D96C6D4-6297-4E32-9B02-310D1C43B932}" presName="parentLeftMargin" presStyleLbl="node1" presStyleIdx="1" presStyleCnt="4"/>
      <dgm:spPr/>
      <dgm:t>
        <a:bodyPr/>
        <a:lstStyle/>
        <a:p>
          <a:endParaRPr lang="es-CL"/>
        </a:p>
      </dgm:t>
    </dgm:pt>
    <dgm:pt modelId="{EF4E29CF-678E-491C-85B9-80287E088AC0}" type="pres">
      <dgm:prSet presAssocID="{1D96C6D4-6297-4E32-9B02-310D1C43B932}" presName="parentText" presStyleLbl="node1" presStyleIdx="2" presStyleCnt="4">
        <dgm:presLayoutVars>
          <dgm:chMax val="0"/>
          <dgm:bulletEnabled val="1"/>
        </dgm:presLayoutVars>
      </dgm:prSet>
      <dgm:spPr/>
      <dgm:t>
        <a:bodyPr/>
        <a:lstStyle/>
        <a:p>
          <a:endParaRPr lang="es-CL"/>
        </a:p>
      </dgm:t>
    </dgm:pt>
    <dgm:pt modelId="{C01FE845-B932-4F62-A47D-8C1F3523233C}" type="pres">
      <dgm:prSet presAssocID="{1D96C6D4-6297-4E32-9B02-310D1C43B932}" presName="negativeSpace" presStyleCnt="0"/>
      <dgm:spPr/>
      <dgm:t>
        <a:bodyPr/>
        <a:lstStyle/>
        <a:p>
          <a:endParaRPr lang="es-CL"/>
        </a:p>
      </dgm:t>
    </dgm:pt>
    <dgm:pt modelId="{C760D2E4-4134-4661-94F0-1A443D8D8122}" type="pres">
      <dgm:prSet presAssocID="{1D96C6D4-6297-4E32-9B02-310D1C43B932}" presName="childText" presStyleLbl="conFgAcc1" presStyleIdx="2" presStyleCnt="4">
        <dgm:presLayoutVars>
          <dgm:bulletEnabled val="1"/>
        </dgm:presLayoutVars>
      </dgm:prSet>
      <dgm:spPr/>
      <dgm:t>
        <a:bodyPr/>
        <a:lstStyle/>
        <a:p>
          <a:endParaRPr lang="es-CL"/>
        </a:p>
      </dgm:t>
    </dgm:pt>
    <dgm:pt modelId="{9AD90BC3-F3A1-40DA-B147-6975A0A014DD}" type="pres">
      <dgm:prSet presAssocID="{B476ABF6-E3B1-4D69-97C5-6173C976225D}" presName="spaceBetweenRectangles" presStyleCnt="0"/>
      <dgm:spPr/>
      <dgm:t>
        <a:bodyPr/>
        <a:lstStyle/>
        <a:p>
          <a:endParaRPr lang="es-CL"/>
        </a:p>
      </dgm:t>
    </dgm:pt>
    <dgm:pt modelId="{E2558B7F-FD75-4889-9F98-23D201AC3FAC}" type="pres">
      <dgm:prSet presAssocID="{5F595642-18B5-4FFD-BB4F-8D9FAE979C88}" presName="parentLin" presStyleCnt="0"/>
      <dgm:spPr/>
      <dgm:t>
        <a:bodyPr/>
        <a:lstStyle/>
        <a:p>
          <a:endParaRPr lang="es-CL"/>
        </a:p>
      </dgm:t>
    </dgm:pt>
    <dgm:pt modelId="{2D1DEB00-828D-4C68-ABA8-BD25AB9FDD8B}" type="pres">
      <dgm:prSet presAssocID="{5F595642-18B5-4FFD-BB4F-8D9FAE979C88}" presName="parentLeftMargin" presStyleLbl="node1" presStyleIdx="2" presStyleCnt="4"/>
      <dgm:spPr/>
      <dgm:t>
        <a:bodyPr/>
        <a:lstStyle/>
        <a:p>
          <a:endParaRPr lang="es-CL"/>
        </a:p>
      </dgm:t>
    </dgm:pt>
    <dgm:pt modelId="{EE80D909-32AE-4A39-85A4-C87B254D6D46}" type="pres">
      <dgm:prSet presAssocID="{5F595642-18B5-4FFD-BB4F-8D9FAE979C88}" presName="parentText" presStyleLbl="node1" presStyleIdx="3" presStyleCnt="4">
        <dgm:presLayoutVars>
          <dgm:chMax val="0"/>
          <dgm:bulletEnabled val="1"/>
        </dgm:presLayoutVars>
      </dgm:prSet>
      <dgm:spPr/>
      <dgm:t>
        <a:bodyPr/>
        <a:lstStyle/>
        <a:p>
          <a:endParaRPr lang="es-CL"/>
        </a:p>
      </dgm:t>
    </dgm:pt>
    <dgm:pt modelId="{8B0A5E73-8A22-493C-B66F-FBD9A522547C}" type="pres">
      <dgm:prSet presAssocID="{5F595642-18B5-4FFD-BB4F-8D9FAE979C88}" presName="negativeSpace" presStyleCnt="0"/>
      <dgm:spPr/>
      <dgm:t>
        <a:bodyPr/>
        <a:lstStyle/>
        <a:p>
          <a:endParaRPr lang="es-CL"/>
        </a:p>
      </dgm:t>
    </dgm:pt>
    <dgm:pt modelId="{33CFD327-07AE-4EB1-9486-D0F31FAA2C8A}" type="pres">
      <dgm:prSet presAssocID="{5F595642-18B5-4FFD-BB4F-8D9FAE979C88}" presName="childText" presStyleLbl="conFgAcc1" presStyleIdx="3" presStyleCnt="4">
        <dgm:presLayoutVars>
          <dgm:bulletEnabled val="1"/>
        </dgm:presLayoutVars>
      </dgm:prSet>
      <dgm:spPr/>
      <dgm:t>
        <a:bodyPr/>
        <a:lstStyle/>
        <a:p>
          <a:endParaRPr lang="es-CL"/>
        </a:p>
      </dgm:t>
    </dgm:pt>
  </dgm:ptLst>
  <dgm:cxnLst>
    <dgm:cxn modelId="{B67C0775-7EAE-4CE4-837D-08BE460EF9FD}" type="presOf" srcId="{D28759FC-FBF3-460D-9D6F-64DF883CD2AF}" destId="{A40F3D02-7C56-479F-8739-1CE956C105F9}" srcOrd="0" destOrd="0" presId="urn:microsoft.com/office/officeart/2005/8/layout/list1"/>
    <dgm:cxn modelId="{A33E5208-101F-4963-AAD2-9BC707882CCB}" type="presOf" srcId="{5F595642-18B5-4FFD-BB4F-8D9FAE979C88}" destId="{2D1DEB00-828D-4C68-ABA8-BD25AB9FDD8B}" srcOrd="0" destOrd="0" presId="urn:microsoft.com/office/officeart/2005/8/layout/list1"/>
    <dgm:cxn modelId="{C9CE1C16-2E13-41EE-B2D1-4EFBAB4BE901}" srcId="{BD4037D8-7C6F-4F52-9791-56695FBC54A4}" destId="{1D96C6D4-6297-4E32-9B02-310D1C43B932}" srcOrd="2" destOrd="0" parTransId="{6925B09C-DB68-4717-B350-9D1617848260}" sibTransId="{B476ABF6-E3B1-4D69-97C5-6173C976225D}"/>
    <dgm:cxn modelId="{97CC6104-7456-4F90-8F97-828E6EFC20C3}" type="presOf" srcId="{C942B575-E787-4E7C-940C-61C86C6DFC59}" destId="{FEA9136C-17C4-4F39-9F94-63A31E585841}" srcOrd="0" destOrd="0" presId="urn:microsoft.com/office/officeart/2005/8/layout/list1"/>
    <dgm:cxn modelId="{4CD02A80-3871-4817-BA6D-5D034FB96D64}" srcId="{5F595642-18B5-4FFD-BB4F-8D9FAE979C88}" destId="{AD2FF07E-B78B-4F86-A924-7639D4E266C2}" srcOrd="0" destOrd="0" parTransId="{1D5A5421-B60F-4735-8C70-607C0506CA79}" sibTransId="{4FB21332-E1D0-434E-AE11-E84DF0687FF6}"/>
    <dgm:cxn modelId="{0909EB94-4DE0-4AE6-A71E-A9DF313FE04F}" type="presOf" srcId="{AD2FF07E-B78B-4F86-A924-7639D4E266C2}" destId="{33CFD327-07AE-4EB1-9486-D0F31FAA2C8A}" srcOrd="0" destOrd="0" presId="urn:microsoft.com/office/officeart/2005/8/layout/list1"/>
    <dgm:cxn modelId="{AAA0710C-527B-4136-B2EB-ECD9EBFDDB5F}" type="presOf" srcId="{BD4037D8-7C6F-4F52-9791-56695FBC54A4}" destId="{0C9C19D3-E938-44FF-8020-E5E57E598E59}" srcOrd="0" destOrd="0" presId="urn:microsoft.com/office/officeart/2005/8/layout/list1"/>
    <dgm:cxn modelId="{AC1C44BC-3741-4280-89AC-CB0B6A17A974}" srcId="{BD4037D8-7C6F-4F52-9791-56695FBC54A4}" destId="{C942B575-E787-4E7C-940C-61C86C6DFC59}" srcOrd="0" destOrd="0" parTransId="{1B2E1589-01CE-4FA5-8B9F-6B8E850F82FA}" sibTransId="{C9A26092-F39C-4474-9A51-61EFD69AE985}"/>
    <dgm:cxn modelId="{D817584F-F1B5-4946-BC3D-8F816B9B0081}" type="presOf" srcId="{1D96C6D4-6297-4E32-9B02-310D1C43B932}" destId="{EF4E29CF-678E-491C-85B9-80287E088AC0}" srcOrd="1" destOrd="0" presId="urn:microsoft.com/office/officeart/2005/8/layout/list1"/>
    <dgm:cxn modelId="{CD8B2199-2A0C-4FCC-9AD3-791CD783D8D6}" srcId="{BD4037D8-7C6F-4F52-9791-56695FBC54A4}" destId="{D28759FC-FBF3-460D-9D6F-64DF883CD2AF}" srcOrd="1" destOrd="0" parTransId="{CAC698DB-7EDE-464F-B44D-CFAE5C719D96}" sibTransId="{231FCF99-5618-467A-9BCE-2ECBBD6681FC}"/>
    <dgm:cxn modelId="{20988E52-129E-4331-8CD7-989FE8657A10}" type="presOf" srcId="{5F595642-18B5-4FFD-BB4F-8D9FAE979C88}" destId="{EE80D909-32AE-4A39-85A4-C87B254D6D46}" srcOrd="1" destOrd="0" presId="urn:microsoft.com/office/officeart/2005/8/layout/list1"/>
    <dgm:cxn modelId="{201E01CD-2599-48EA-99E0-8A44641D5320}" type="presOf" srcId="{C942B575-E787-4E7C-940C-61C86C6DFC59}" destId="{DCDE56AC-BA28-48D1-B912-02CD6B6FB2CF}" srcOrd="1" destOrd="0" presId="urn:microsoft.com/office/officeart/2005/8/layout/list1"/>
    <dgm:cxn modelId="{C2801362-97CD-4136-8C3D-23ED69443B31}" type="presOf" srcId="{1D96C6D4-6297-4E32-9B02-310D1C43B932}" destId="{C91999C0-4603-4BC2-BA3E-220DD91FA02F}" srcOrd="0" destOrd="0" presId="urn:microsoft.com/office/officeart/2005/8/layout/list1"/>
    <dgm:cxn modelId="{BC798A21-7773-461C-9FF5-B67A9882A35A}" srcId="{BD4037D8-7C6F-4F52-9791-56695FBC54A4}" destId="{5F595642-18B5-4FFD-BB4F-8D9FAE979C88}" srcOrd="3" destOrd="0" parTransId="{61C6D7B5-9E49-4361-91C9-57FE6B699B9F}" sibTransId="{E974C876-C5E0-49F5-9B35-1FCA27C89432}"/>
    <dgm:cxn modelId="{DD8BC826-924D-4857-94E1-7CCFACC3C2D0}" type="presOf" srcId="{D28759FC-FBF3-460D-9D6F-64DF883CD2AF}" destId="{34F9EDF1-B77F-47DF-B7B3-1E41496A36A3}" srcOrd="1" destOrd="0" presId="urn:microsoft.com/office/officeart/2005/8/layout/list1"/>
    <dgm:cxn modelId="{AE01C50D-1174-42AD-B27C-8C21EE3A523D}" type="presParOf" srcId="{0C9C19D3-E938-44FF-8020-E5E57E598E59}" destId="{4FB86F82-058F-4F1D-8A3E-650DE510A480}" srcOrd="0" destOrd="0" presId="urn:microsoft.com/office/officeart/2005/8/layout/list1"/>
    <dgm:cxn modelId="{99882407-6D46-4061-B796-9D9F0F6712A2}" type="presParOf" srcId="{4FB86F82-058F-4F1D-8A3E-650DE510A480}" destId="{FEA9136C-17C4-4F39-9F94-63A31E585841}" srcOrd="0" destOrd="0" presId="urn:microsoft.com/office/officeart/2005/8/layout/list1"/>
    <dgm:cxn modelId="{857C6300-51A3-4C44-87E6-E8AF21AFC2C0}" type="presParOf" srcId="{4FB86F82-058F-4F1D-8A3E-650DE510A480}" destId="{DCDE56AC-BA28-48D1-B912-02CD6B6FB2CF}" srcOrd="1" destOrd="0" presId="urn:microsoft.com/office/officeart/2005/8/layout/list1"/>
    <dgm:cxn modelId="{FA9F741A-C05B-4B28-9BF4-203A94A6092F}" type="presParOf" srcId="{0C9C19D3-E938-44FF-8020-E5E57E598E59}" destId="{772CE767-84C3-4776-AB18-EC7C6545EBE2}" srcOrd="1" destOrd="0" presId="urn:microsoft.com/office/officeart/2005/8/layout/list1"/>
    <dgm:cxn modelId="{6CCFCFCC-6CC0-419E-BB2B-CC581C345DC5}" type="presParOf" srcId="{0C9C19D3-E938-44FF-8020-E5E57E598E59}" destId="{F63F2319-D777-4F3C-A8FE-DE38EDC600DC}" srcOrd="2" destOrd="0" presId="urn:microsoft.com/office/officeart/2005/8/layout/list1"/>
    <dgm:cxn modelId="{789B40A7-137C-4445-9D8A-6A523213F016}" type="presParOf" srcId="{0C9C19D3-E938-44FF-8020-E5E57E598E59}" destId="{F6B849BB-7FA2-47F0-A6C0-90F603FA2AB5}" srcOrd="3" destOrd="0" presId="urn:microsoft.com/office/officeart/2005/8/layout/list1"/>
    <dgm:cxn modelId="{10833602-1DEB-4C89-A1A5-FDA46DBAF84F}" type="presParOf" srcId="{0C9C19D3-E938-44FF-8020-E5E57E598E59}" destId="{073EDC4C-DEB5-4939-B70F-5D9B236C7465}" srcOrd="4" destOrd="0" presId="urn:microsoft.com/office/officeart/2005/8/layout/list1"/>
    <dgm:cxn modelId="{D553EB3D-4319-4752-99C7-066B1F708BC4}" type="presParOf" srcId="{073EDC4C-DEB5-4939-B70F-5D9B236C7465}" destId="{A40F3D02-7C56-479F-8739-1CE956C105F9}" srcOrd="0" destOrd="0" presId="urn:microsoft.com/office/officeart/2005/8/layout/list1"/>
    <dgm:cxn modelId="{72C4D89C-2B2D-4CB7-8815-F851F4C0074E}" type="presParOf" srcId="{073EDC4C-DEB5-4939-B70F-5D9B236C7465}" destId="{34F9EDF1-B77F-47DF-B7B3-1E41496A36A3}" srcOrd="1" destOrd="0" presId="urn:microsoft.com/office/officeart/2005/8/layout/list1"/>
    <dgm:cxn modelId="{A03FBE56-4431-4914-9CE3-F3FA761CC600}" type="presParOf" srcId="{0C9C19D3-E938-44FF-8020-E5E57E598E59}" destId="{02A95197-6B0C-413D-80CD-3F4B2C23F205}" srcOrd="5" destOrd="0" presId="urn:microsoft.com/office/officeart/2005/8/layout/list1"/>
    <dgm:cxn modelId="{3C7411A3-A998-438C-ACFF-B07EE9E62F6A}" type="presParOf" srcId="{0C9C19D3-E938-44FF-8020-E5E57E598E59}" destId="{5FA6FDA1-F095-41BF-846F-ADE52AF3865B}" srcOrd="6" destOrd="0" presId="urn:microsoft.com/office/officeart/2005/8/layout/list1"/>
    <dgm:cxn modelId="{4DC9BC5F-1332-4DCF-8E3D-6636880D3D8C}" type="presParOf" srcId="{0C9C19D3-E938-44FF-8020-E5E57E598E59}" destId="{A348F4F5-0071-4896-AB06-47670B4E5ACE}" srcOrd="7" destOrd="0" presId="urn:microsoft.com/office/officeart/2005/8/layout/list1"/>
    <dgm:cxn modelId="{7C226150-A5A8-440B-BAB5-F825F9C18C3D}" type="presParOf" srcId="{0C9C19D3-E938-44FF-8020-E5E57E598E59}" destId="{CADD8332-9663-4494-A97C-7D1AD01D5AA8}" srcOrd="8" destOrd="0" presId="urn:microsoft.com/office/officeart/2005/8/layout/list1"/>
    <dgm:cxn modelId="{51C62A95-009C-4DFE-87ED-EA8615CB4F00}" type="presParOf" srcId="{CADD8332-9663-4494-A97C-7D1AD01D5AA8}" destId="{C91999C0-4603-4BC2-BA3E-220DD91FA02F}" srcOrd="0" destOrd="0" presId="urn:microsoft.com/office/officeart/2005/8/layout/list1"/>
    <dgm:cxn modelId="{F96D2EAD-D3C5-4AAB-9F9B-9A30CA04251C}" type="presParOf" srcId="{CADD8332-9663-4494-A97C-7D1AD01D5AA8}" destId="{EF4E29CF-678E-491C-85B9-80287E088AC0}" srcOrd="1" destOrd="0" presId="urn:microsoft.com/office/officeart/2005/8/layout/list1"/>
    <dgm:cxn modelId="{03772E87-5765-4B74-9133-40F087CD10A8}" type="presParOf" srcId="{0C9C19D3-E938-44FF-8020-E5E57E598E59}" destId="{C01FE845-B932-4F62-A47D-8C1F3523233C}" srcOrd="9" destOrd="0" presId="urn:microsoft.com/office/officeart/2005/8/layout/list1"/>
    <dgm:cxn modelId="{839ABEC0-FD99-44C7-A6AF-CC0D858E548F}" type="presParOf" srcId="{0C9C19D3-E938-44FF-8020-E5E57E598E59}" destId="{C760D2E4-4134-4661-94F0-1A443D8D8122}" srcOrd="10" destOrd="0" presId="urn:microsoft.com/office/officeart/2005/8/layout/list1"/>
    <dgm:cxn modelId="{8D76E88C-D872-4D43-B752-D2B11A82475D}" type="presParOf" srcId="{0C9C19D3-E938-44FF-8020-E5E57E598E59}" destId="{9AD90BC3-F3A1-40DA-B147-6975A0A014DD}" srcOrd="11" destOrd="0" presId="urn:microsoft.com/office/officeart/2005/8/layout/list1"/>
    <dgm:cxn modelId="{EA8EFB61-FE5F-4BE5-B352-86D854B70CCE}" type="presParOf" srcId="{0C9C19D3-E938-44FF-8020-E5E57E598E59}" destId="{E2558B7F-FD75-4889-9F98-23D201AC3FAC}" srcOrd="12" destOrd="0" presId="urn:microsoft.com/office/officeart/2005/8/layout/list1"/>
    <dgm:cxn modelId="{AFC979FA-96E4-44C1-AD2B-983E1DFE82F9}" type="presParOf" srcId="{E2558B7F-FD75-4889-9F98-23D201AC3FAC}" destId="{2D1DEB00-828D-4C68-ABA8-BD25AB9FDD8B}" srcOrd="0" destOrd="0" presId="urn:microsoft.com/office/officeart/2005/8/layout/list1"/>
    <dgm:cxn modelId="{8C0620F2-8AA0-4702-BC7F-715969505925}" type="presParOf" srcId="{E2558B7F-FD75-4889-9F98-23D201AC3FAC}" destId="{EE80D909-32AE-4A39-85A4-C87B254D6D46}" srcOrd="1" destOrd="0" presId="urn:microsoft.com/office/officeart/2005/8/layout/list1"/>
    <dgm:cxn modelId="{B8F595E8-8279-493E-9CFA-CF570B9ACE2E}" type="presParOf" srcId="{0C9C19D3-E938-44FF-8020-E5E57E598E59}" destId="{8B0A5E73-8A22-493C-B66F-FBD9A522547C}" srcOrd="13" destOrd="0" presId="urn:microsoft.com/office/officeart/2005/8/layout/list1"/>
    <dgm:cxn modelId="{EF751BF1-9180-40DA-9429-FDF1043C87C4}" type="presParOf" srcId="{0C9C19D3-E938-44FF-8020-E5E57E598E59}" destId="{33CFD327-07AE-4EB1-9486-D0F31FAA2C8A}"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D4037D8-7C6F-4F52-9791-56695FBC54A4}" type="doc">
      <dgm:prSet loTypeId="urn:microsoft.com/office/officeart/2005/8/layout/list1" loCatId="list" qsTypeId="urn:microsoft.com/office/officeart/2005/8/quickstyle/simple1" qsCatId="simple" csTypeId="urn:microsoft.com/office/officeart/2005/8/colors/colorful1#7" csCatId="colorful" phldr="1"/>
      <dgm:spPr/>
      <dgm:t>
        <a:bodyPr/>
        <a:lstStyle/>
        <a:p>
          <a:endParaRPr lang="es-CL"/>
        </a:p>
      </dgm:t>
    </dgm:pt>
    <dgm:pt modelId="{C942B575-E787-4E7C-940C-61C86C6DFC59}">
      <dgm:prSet phldrT="[Texto]" custT="1"/>
      <dgm:spPr/>
      <dgm:t>
        <a:bodyPr/>
        <a:lstStyle/>
        <a:p>
          <a:r>
            <a:rPr lang="es-CL" sz="3600" b="1" dirty="0" smtClean="0"/>
            <a:t>Bases de Postulación</a:t>
          </a:r>
          <a:endParaRPr lang="es-CL" sz="3600" b="1" dirty="0"/>
        </a:p>
      </dgm:t>
    </dgm:pt>
    <dgm:pt modelId="{1B2E1589-01CE-4FA5-8B9F-6B8E850F82FA}" type="parTrans" cxnId="{AC1C44BC-3741-4280-89AC-CB0B6A17A974}">
      <dgm:prSet/>
      <dgm:spPr/>
      <dgm:t>
        <a:bodyPr/>
        <a:lstStyle/>
        <a:p>
          <a:endParaRPr lang="es-CL"/>
        </a:p>
      </dgm:t>
    </dgm:pt>
    <dgm:pt modelId="{C9A26092-F39C-4474-9A51-61EFD69AE985}" type="sibTrans" cxnId="{AC1C44BC-3741-4280-89AC-CB0B6A17A974}">
      <dgm:prSet/>
      <dgm:spPr/>
      <dgm:t>
        <a:bodyPr/>
        <a:lstStyle/>
        <a:p>
          <a:endParaRPr lang="es-CL"/>
        </a:p>
      </dgm:t>
    </dgm:pt>
    <dgm:pt modelId="{4D7F5DF0-3295-415A-8CA9-6994B95AA4B2}">
      <dgm:prSet/>
      <dgm:spPr/>
      <dgm:t>
        <a:bodyPr/>
        <a:lstStyle/>
        <a:p>
          <a:endParaRPr lang="es-CL" dirty="0"/>
        </a:p>
      </dgm:t>
    </dgm:pt>
    <dgm:pt modelId="{5D845762-CDA0-47B7-92FD-9D6A076CC06C}" type="parTrans" cxnId="{6C9AFA64-5452-44F4-B1BF-4F625FB031C7}">
      <dgm:prSet/>
      <dgm:spPr/>
      <dgm:t>
        <a:bodyPr/>
        <a:lstStyle/>
        <a:p>
          <a:endParaRPr lang="es-CL"/>
        </a:p>
      </dgm:t>
    </dgm:pt>
    <dgm:pt modelId="{303FC900-A8D4-45AC-A8AD-449EB53C520D}" type="sibTrans" cxnId="{6C9AFA64-5452-44F4-B1BF-4F625FB031C7}">
      <dgm:prSet/>
      <dgm:spPr/>
      <dgm:t>
        <a:bodyPr/>
        <a:lstStyle/>
        <a:p>
          <a:endParaRPr lang="es-CL"/>
        </a:p>
      </dgm:t>
    </dgm:pt>
    <dgm:pt modelId="{0C9C19D3-E938-44FF-8020-E5E57E598E59}" type="pres">
      <dgm:prSet presAssocID="{BD4037D8-7C6F-4F52-9791-56695FBC54A4}" presName="linear" presStyleCnt="0">
        <dgm:presLayoutVars>
          <dgm:dir/>
          <dgm:animLvl val="lvl"/>
          <dgm:resizeHandles val="exact"/>
        </dgm:presLayoutVars>
      </dgm:prSet>
      <dgm:spPr/>
      <dgm:t>
        <a:bodyPr/>
        <a:lstStyle/>
        <a:p>
          <a:endParaRPr lang="es-CL"/>
        </a:p>
      </dgm:t>
    </dgm:pt>
    <dgm:pt modelId="{4FB86F82-058F-4F1D-8A3E-650DE510A480}" type="pres">
      <dgm:prSet presAssocID="{C942B575-E787-4E7C-940C-61C86C6DFC59}" presName="parentLin" presStyleCnt="0"/>
      <dgm:spPr/>
      <dgm:t>
        <a:bodyPr/>
        <a:lstStyle/>
        <a:p>
          <a:endParaRPr lang="es-CL"/>
        </a:p>
      </dgm:t>
    </dgm:pt>
    <dgm:pt modelId="{FEA9136C-17C4-4F39-9F94-63A31E585841}" type="pres">
      <dgm:prSet presAssocID="{C942B575-E787-4E7C-940C-61C86C6DFC59}" presName="parentLeftMargin" presStyleLbl="node1" presStyleIdx="0" presStyleCnt="1"/>
      <dgm:spPr/>
      <dgm:t>
        <a:bodyPr/>
        <a:lstStyle/>
        <a:p>
          <a:endParaRPr lang="es-CL"/>
        </a:p>
      </dgm:t>
    </dgm:pt>
    <dgm:pt modelId="{DCDE56AC-BA28-48D1-B912-02CD6B6FB2CF}" type="pres">
      <dgm:prSet presAssocID="{C942B575-E787-4E7C-940C-61C86C6DFC59}" presName="parentText" presStyleLbl="node1" presStyleIdx="0" presStyleCnt="1" custLinFactNeighborX="-34959" custLinFactNeighborY="-64343">
        <dgm:presLayoutVars>
          <dgm:chMax val="0"/>
          <dgm:bulletEnabled val="1"/>
        </dgm:presLayoutVars>
      </dgm:prSet>
      <dgm:spPr/>
      <dgm:t>
        <a:bodyPr/>
        <a:lstStyle/>
        <a:p>
          <a:endParaRPr lang="es-CL"/>
        </a:p>
      </dgm:t>
    </dgm:pt>
    <dgm:pt modelId="{772CE767-84C3-4776-AB18-EC7C6545EBE2}" type="pres">
      <dgm:prSet presAssocID="{C942B575-E787-4E7C-940C-61C86C6DFC59}" presName="negativeSpace" presStyleCnt="0"/>
      <dgm:spPr/>
      <dgm:t>
        <a:bodyPr/>
        <a:lstStyle/>
        <a:p>
          <a:endParaRPr lang="es-CL"/>
        </a:p>
      </dgm:t>
    </dgm:pt>
    <dgm:pt modelId="{F63F2319-D777-4F3C-A8FE-DE38EDC600DC}" type="pres">
      <dgm:prSet presAssocID="{C942B575-E787-4E7C-940C-61C86C6DFC59}" presName="childText" presStyleLbl="conFgAcc1" presStyleIdx="0" presStyleCnt="1" custFlipVert="1" custScaleY="336130" custLinFactNeighborY="-49980">
        <dgm:presLayoutVars>
          <dgm:bulletEnabled val="1"/>
        </dgm:presLayoutVars>
      </dgm:prSet>
      <dgm:spPr/>
      <dgm:t>
        <a:bodyPr/>
        <a:lstStyle/>
        <a:p>
          <a:endParaRPr lang="es-CL"/>
        </a:p>
      </dgm:t>
    </dgm:pt>
  </dgm:ptLst>
  <dgm:cxnLst>
    <dgm:cxn modelId="{6C9AFA64-5452-44F4-B1BF-4F625FB031C7}" srcId="{C942B575-E787-4E7C-940C-61C86C6DFC59}" destId="{4D7F5DF0-3295-415A-8CA9-6994B95AA4B2}" srcOrd="0" destOrd="0" parTransId="{5D845762-CDA0-47B7-92FD-9D6A076CC06C}" sibTransId="{303FC900-A8D4-45AC-A8AD-449EB53C520D}"/>
    <dgm:cxn modelId="{95EB056E-1755-4863-BC3F-7CA90825162B}" type="presOf" srcId="{BD4037D8-7C6F-4F52-9791-56695FBC54A4}" destId="{0C9C19D3-E938-44FF-8020-E5E57E598E59}" srcOrd="0" destOrd="0" presId="urn:microsoft.com/office/officeart/2005/8/layout/list1"/>
    <dgm:cxn modelId="{BD0F5400-C78C-4FF5-85D3-3CC872EB5F5C}" type="presOf" srcId="{C942B575-E787-4E7C-940C-61C86C6DFC59}" destId="{FEA9136C-17C4-4F39-9F94-63A31E585841}" srcOrd="0" destOrd="0" presId="urn:microsoft.com/office/officeart/2005/8/layout/list1"/>
    <dgm:cxn modelId="{1FFB7881-ED50-4729-BDAE-C3511B1BBD18}" type="presOf" srcId="{C942B575-E787-4E7C-940C-61C86C6DFC59}" destId="{DCDE56AC-BA28-48D1-B912-02CD6B6FB2CF}" srcOrd="1" destOrd="0" presId="urn:microsoft.com/office/officeart/2005/8/layout/list1"/>
    <dgm:cxn modelId="{AC1C44BC-3741-4280-89AC-CB0B6A17A974}" srcId="{BD4037D8-7C6F-4F52-9791-56695FBC54A4}" destId="{C942B575-E787-4E7C-940C-61C86C6DFC59}" srcOrd="0" destOrd="0" parTransId="{1B2E1589-01CE-4FA5-8B9F-6B8E850F82FA}" sibTransId="{C9A26092-F39C-4474-9A51-61EFD69AE985}"/>
    <dgm:cxn modelId="{CF90D00B-3710-403D-960B-2F2DB7E0B593}" type="presOf" srcId="{4D7F5DF0-3295-415A-8CA9-6994B95AA4B2}" destId="{F63F2319-D777-4F3C-A8FE-DE38EDC600DC}" srcOrd="0" destOrd="0" presId="urn:microsoft.com/office/officeart/2005/8/layout/list1"/>
    <dgm:cxn modelId="{6D110AB6-6161-47D1-AA79-78F1E8503351}" type="presParOf" srcId="{0C9C19D3-E938-44FF-8020-E5E57E598E59}" destId="{4FB86F82-058F-4F1D-8A3E-650DE510A480}" srcOrd="0" destOrd="0" presId="urn:microsoft.com/office/officeart/2005/8/layout/list1"/>
    <dgm:cxn modelId="{AA7359C4-2F95-4DDA-82A0-2DF0E5C3B1BF}" type="presParOf" srcId="{4FB86F82-058F-4F1D-8A3E-650DE510A480}" destId="{FEA9136C-17C4-4F39-9F94-63A31E585841}" srcOrd="0" destOrd="0" presId="urn:microsoft.com/office/officeart/2005/8/layout/list1"/>
    <dgm:cxn modelId="{E55A728E-0281-47A6-AE4A-BBC689E16DED}" type="presParOf" srcId="{4FB86F82-058F-4F1D-8A3E-650DE510A480}" destId="{DCDE56AC-BA28-48D1-B912-02CD6B6FB2CF}" srcOrd="1" destOrd="0" presId="urn:microsoft.com/office/officeart/2005/8/layout/list1"/>
    <dgm:cxn modelId="{50436A95-93EF-40B6-A62D-AEB58A066613}" type="presParOf" srcId="{0C9C19D3-E938-44FF-8020-E5E57E598E59}" destId="{772CE767-84C3-4776-AB18-EC7C6545EBE2}" srcOrd="1" destOrd="0" presId="urn:microsoft.com/office/officeart/2005/8/layout/list1"/>
    <dgm:cxn modelId="{04925D7A-E402-497B-B436-7D20ED54CEE0}" type="presParOf" srcId="{0C9C19D3-E938-44FF-8020-E5E57E598E59}" destId="{F63F2319-D777-4F3C-A8FE-DE38EDC600DC}" srcOrd="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D4037D8-7C6F-4F52-9791-56695FBC54A4}" type="doc">
      <dgm:prSet loTypeId="urn:microsoft.com/office/officeart/2005/8/layout/list1" loCatId="list" qsTypeId="urn:microsoft.com/office/officeart/2005/8/quickstyle/simple1" qsCatId="simple" csTypeId="urn:microsoft.com/office/officeart/2005/8/colors/colorful1#8" csCatId="colorful" phldr="1"/>
      <dgm:spPr/>
      <dgm:t>
        <a:bodyPr/>
        <a:lstStyle/>
        <a:p>
          <a:endParaRPr lang="es-CL"/>
        </a:p>
      </dgm:t>
    </dgm:pt>
    <dgm:pt modelId="{C942B575-E787-4E7C-940C-61C86C6DFC59}">
      <dgm:prSet phldrT="[Texto]" custT="1"/>
      <dgm:spPr>
        <a:solidFill>
          <a:srgbClr val="9BBB59"/>
        </a:solidFill>
      </dgm:spPr>
      <dgm:t>
        <a:bodyPr/>
        <a:lstStyle/>
        <a:p>
          <a:r>
            <a:rPr lang="es-CL" sz="3600" b="1" dirty="0" smtClean="0"/>
            <a:t>Documentos y Anexos</a:t>
          </a:r>
          <a:endParaRPr lang="es-CL" sz="3600" b="1" dirty="0"/>
        </a:p>
      </dgm:t>
    </dgm:pt>
    <dgm:pt modelId="{1B2E1589-01CE-4FA5-8B9F-6B8E850F82FA}" type="parTrans" cxnId="{AC1C44BC-3741-4280-89AC-CB0B6A17A974}">
      <dgm:prSet/>
      <dgm:spPr/>
      <dgm:t>
        <a:bodyPr/>
        <a:lstStyle/>
        <a:p>
          <a:endParaRPr lang="es-CL"/>
        </a:p>
      </dgm:t>
    </dgm:pt>
    <dgm:pt modelId="{C9A26092-F39C-4474-9A51-61EFD69AE985}" type="sibTrans" cxnId="{AC1C44BC-3741-4280-89AC-CB0B6A17A974}">
      <dgm:prSet/>
      <dgm:spPr/>
      <dgm:t>
        <a:bodyPr/>
        <a:lstStyle/>
        <a:p>
          <a:endParaRPr lang="es-CL"/>
        </a:p>
      </dgm:t>
    </dgm:pt>
    <dgm:pt modelId="{4D7F5DF0-3295-415A-8CA9-6994B95AA4B2}">
      <dgm:prSet/>
      <dgm:spPr>
        <a:ln>
          <a:solidFill>
            <a:srgbClr val="7F9E40"/>
          </a:solidFill>
        </a:ln>
      </dgm:spPr>
      <dgm:t>
        <a:bodyPr/>
        <a:lstStyle/>
        <a:p>
          <a:endParaRPr lang="es-CL" dirty="0"/>
        </a:p>
      </dgm:t>
    </dgm:pt>
    <dgm:pt modelId="{5D845762-CDA0-47B7-92FD-9D6A076CC06C}" type="parTrans" cxnId="{6C9AFA64-5452-44F4-B1BF-4F625FB031C7}">
      <dgm:prSet/>
      <dgm:spPr/>
      <dgm:t>
        <a:bodyPr/>
        <a:lstStyle/>
        <a:p>
          <a:endParaRPr lang="es-CL"/>
        </a:p>
      </dgm:t>
    </dgm:pt>
    <dgm:pt modelId="{303FC900-A8D4-45AC-A8AD-449EB53C520D}" type="sibTrans" cxnId="{6C9AFA64-5452-44F4-B1BF-4F625FB031C7}">
      <dgm:prSet/>
      <dgm:spPr/>
      <dgm:t>
        <a:bodyPr/>
        <a:lstStyle/>
        <a:p>
          <a:endParaRPr lang="es-CL"/>
        </a:p>
      </dgm:t>
    </dgm:pt>
    <dgm:pt modelId="{0C9C19D3-E938-44FF-8020-E5E57E598E59}" type="pres">
      <dgm:prSet presAssocID="{BD4037D8-7C6F-4F52-9791-56695FBC54A4}" presName="linear" presStyleCnt="0">
        <dgm:presLayoutVars>
          <dgm:dir/>
          <dgm:animLvl val="lvl"/>
          <dgm:resizeHandles val="exact"/>
        </dgm:presLayoutVars>
      </dgm:prSet>
      <dgm:spPr/>
      <dgm:t>
        <a:bodyPr/>
        <a:lstStyle/>
        <a:p>
          <a:endParaRPr lang="es-CL"/>
        </a:p>
      </dgm:t>
    </dgm:pt>
    <dgm:pt modelId="{4FB86F82-058F-4F1D-8A3E-650DE510A480}" type="pres">
      <dgm:prSet presAssocID="{C942B575-E787-4E7C-940C-61C86C6DFC59}" presName="parentLin" presStyleCnt="0"/>
      <dgm:spPr/>
      <dgm:t>
        <a:bodyPr/>
        <a:lstStyle/>
        <a:p>
          <a:endParaRPr lang="es-CL"/>
        </a:p>
      </dgm:t>
    </dgm:pt>
    <dgm:pt modelId="{FEA9136C-17C4-4F39-9F94-63A31E585841}" type="pres">
      <dgm:prSet presAssocID="{C942B575-E787-4E7C-940C-61C86C6DFC59}" presName="parentLeftMargin" presStyleLbl="node1" presStyleIdx="0" presStyleCnt="1"/>
      <dgm:spPr/>
      <dgm:t>
        <a:bodyPr/>
        <a:lstStyle/>
        <a:p>
          <a:endParaRPr lang="es-CL"/>
        </a:p>
      </dgm:t>
    </dgm:pt>
    <dgm:pt modelId="{DCDE56AC-BA28-48D1-B912-02CD6B6FB2CF}" type="pres">
      <dgm:prSet presAssocID="{C942B575-E787-4E7C-940C-61C86C6DFC59}" presName="parentText" presStyleLbl="node1" presStyleIdx="0" presStyleCnt="1" custLinFactNeighborX="-34959" custLinFactNeighborY="-64343">
        <dgm:presLayoutVars>
          <dgm:chMax val="0"/>
          <dgm:bulletEnabled val="1"/>
        </dgm:presLayoutVars>
      </dgm:prSet>
      <dgm:spPr/>
      <dgm:t>
        <a:bodyPr/>
        <a:lstStyle/>
        <a:p>
          <a:endParaRPr lang="es-CL"/>
        </a:p>
      </dgm:t>
    </dgm:pt>
    <dgm:pt modelId="{772CE767-84C3-4776-AB18-EC7C6545EBE2}" type="pres">
      <dgm:prSet presAssocID="{C942B575-E787-4E7C-940C-61C86C6DFC59}" presName="negativeSpace" presStyleCnt="0"/>
      <dgm:spPr/>
      <dgm:t>
        <a:bodyPr/>
        <a:lstStyle/>
        <a:p>
          <a:endParaRPr lang="es-CL"/>
        </a:p>
      </dgm:t>
    </dgm:pt>
    <dgm:pt modelId="{F63F2319-D777-4F3C-A8FE-DE38EDC600DC}" type="pres">
      <dgm:prSet presAssocID="{C942B575-E787-4E7C-940C-61C86C6DFC59}" presName="childText" presStyleLbl="conFgAcc1" presStyleIdx="0" presStyleCnt="1" custFlipVert="1" custScaleY="314323" custLinFactNeighborY="-49980">
        <dgm:presLayoutVars>
          <dgm:bulletEnabled val="1"/>
        </dgm:presLayoutVars>
      </dgm:prSet>
      <dgm:spPr/>
      <dgm:t>
        <a:bodyPr/>
        <a:lstStyle/>
        <a:p>
          <a:endParaRPr lang="es-CL"/>
        </a:p>
      </dgm:t>
    </dgm:pt>
  </dgm:ptLst>
  <dgm:cxnLst>
    <dgm:cxn modelId="{6C9AFA64-5452-44F4-B1BF-4F625FB031C7}" srcId="{C942B575-E787-4E7C-940C-61C86C6DFC59}" destId="{4D7F5DF0-3295-415A-8CA9-6994B95AA4B2}" srcOrd="0" destOrd="0" parTransId="{5D845762-CDA0-47B7-92FD-9D6A076CC06C}" sibTransId="{303FC900-A8D4-45AC-A8AD-449EB53C520D}"/>
    <dgm:cxn modelId="{53A8F158-D219-4CB1-8F84-E6FE7B2C4534}" type="presOf" srcId="{4D7F5DF0-3295-415A-8CA9-6994B95AA4B2}" destId="{F63F2319-D777-4F3C-A8FE-DE38EDC600DC}" srcOrd="0" destOrd="0" presId="urn:microsoft.com/office/officeart/2005/8/layout/list1"/>
    <dgm:cxn modelId="{E671EA9F-2FBC-468B-A959-DC61AC3E8312}" type="presOf" srcId="{C942B575-E787-4E7C-940C-61C86C6DFC59}" destId="{FEA9136C-17C4-4F39-9F94-63A31E585841}" srcOrd="0" destOrd="0" presId="urn:microsoft.com/office/officeart/2005/8/layout/list1"/>
    <dgm:cxn modelId="{063B1039-5B55-4E40-A690-54391A374B22}" type="presOf" srcId="{BD4037D8-7C6F-4F52-9791-56695FBC54A4}" destId="{0C9C19D3-E938-44FF-8020-E5E57E598E59}" srcOrd="0" destOrd="0" presId="urn:microsoft.com/office/officeart/2005/8/layout/list1"/>
    <dgm:cxn modelId="{C03CD72B-0438-40DE-9109-4FF0281E2996}" type="presOf" srcId="{C942B575-E787-4E7C-940C-61C86C6DFC59}" destId="{DCDE56AC-BA28-48D1-B912-02CD6B6FB2CF}" srcOrd="1" destOrd="0" presId="urn:microsoft.com/office/officeart/2005/8/layout/list1"/>
    <dgm:cxn modelId="{AC1C44BC-3741-4280-89AC-CB0B6A17A974}" srcId="{BD4037D8-7C6F-4F52-9791-56695FBC54A4}" destId="{C942B575-E787-4E7C-940C-61C86C6DFC59}" srcOrd="0" destOrd="0" parTransId="{1B2E1589-01CE-4FA5-8B9F-6B8E850F82FA}" sibTransId="{C9A26092-F39C-4474-9A51-61EFD69AE985}"/>
    <dgm:cxn modelId="{6D527D37-4A4C-4B90-B8EC-610AD41EAB54}" type="presParOf" srcId="{0C9C19D3-E938-44FF-8020-E5E57E598E59}" destId="{4FB86F82-058F-4F1D-8A3E-650DE510A480}" srcOrd="0" destOrd="0" presId="urn:microsoft.com/office/officeart/2005/8/layout/list1"/>
    <dgm:cxn modelId="{77B70171-B8CD-4408-B3BF-3E9E39FD52E0}" type="presParOf" srcId="{4FB86F82-058F-4F1D-8A3E-650DE510A480}" destId="{FEA9136C-17C4-4F39-9F94-63A31E585841}" srcOrd="0" destOrd="0" presId="urn:microsoft.com/office/officeart/2005/8/layout/list1"/>
    <dgm:cxn modelId="{F93D8B3F-3A54-4016-B537-D287334451D4}" type="presParOf" srcId="{4FB86F82-058F-4F1D-8A3E-650DE510A480}" destId="{DCDE56AC-BA28-48D1-B912-02CD6B6FB2CF}" srcOrd="1" destOrd="0" presId="urn:microsoft.com/office/officeart/2005/8/layout/list1"/>
    <dgm:cxn modelId="{1EC10FB1-9861-4E3C-83B7-E01808DF3791}" type="presParOf" srcId="{0C9C19D3-E938-44FF-8020-E5E57E598E59}" destId="{772CE767-84C3-4776-AB18-EC7C6545EBE2}" srcOrd="1" destOrd="0" presId="urn:microsoft.com/office/officeart/2005/8/layout/list1"/>
    <dgm:cxn modelId="{1CBF7BC8-4EE1-4CC2-A248-3419EFD52BE7}" type="presParOf" srcId="{0C9C19D3-E938-44FF-8020-E5E57E598E59}" destId="{F63F2319-D777-4F3C-A8FE-DE38EDC600DC}" srcOrd="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0AE869-D0C6-408D-B9D3-C1B399449C6D}" type="doc">
      <dgm:prSet loTypeId="urn:microsoft.com/office/officeart/2005/8/layout/process2" loCatId="process" qsTypeId="urn:microsoft.com/office/officeart/2005/8/quickstyle/simple1" qsCatId="simple" csTypeId="urn:microsoft.com/office/officeart/2005/8/colors/colorful2" csCatId="colorful" phldr="1"/>
      <dgm:spPr/>
    </dgm:pt>
    <dgm:pt modelId="{4FA694E7-D777-4FA4-BAB2-5143B57B49B6}">
      <dgm:prSet phldrT="[Texto]" custT="1"/>
      <dgm:spPr/>
      <dgm:t>
        <a:bodyPr/>
        <a:lstStyle/>
        <a:p>
          <a:r>
            <a:rPr lang="es-CL" sz="4000" dirty="0" smtClean="0"/>
            <a:t>Situación actual</a:t>
          </a:r>
          <a:endParaRPr lang="es-CL" sz="4000" dirty="0"/>
        </a:p>
      </dgm:t>
    </dgm:pt>
    <dgm:pt modelId="{26E7706A-C6B8-4B18-AE24-ABEBF6A12E3C}" type="parTrans" cxnId="{1996818D-613F-482A-8FBC-610DFEE14A8F}">
      <dgm:prSet/>
      <dgm:spPr/>
      <dgm:t>
        <a:bodyPr/>
        <a:lstStyle/>
        <a:p>
          <a:endParaRPr lang="es-CL"/>
        </a:p>
      </dgm:t>
    </dgm:pt>
    <dgm:pt modelId="{7D0F84DC-2307-489C-85BA-D600847FF297}" type="sibTrans" cxnId="{1996818D-613F-482A-8FBC-610DFEE14A8F}">
      <dgm:prSet/>
      <dgm:spPr/>
      <dgm:t>
        <a:bodyPr/>
        <a:lstStyle/>
        <a:p>
          <a:endParaRPr lang="es-CL"/>
        </a:p>
      </dgm:t>
    </dgm:pt>
    <dgm:pt modelId="{9D97BC7E-C62F-4A09-8935-F45B3AD8CB83}">
      <dgm:prSet phldrT="[Texto]" custT="1"/>
      <dgm:spPr/>
      <dgm:t>
        <a:bodyPr/>
        <a:lstStyle/>
        <a:p>
          <a:r>
            <a:rPr lang="es-CL" sz="4000" dirty="0" smtClean="0"/>
            <a:t>PROYECTO</a:t>
          </a:r>
          <a:endParaRPr lang="es-CL" sz="4000" dirty="0"/>
        </a:p>
      </dgm:t>
    </dgm:pt>
    <dgm:pt modelId="{C122E8A9-3304-4837-A942-02B6693F8E6B}" type="parTrans" cxnId="{0FE13EDD-4733-409E-B9EB-1380F4297912}">
      <dgm:prSet/>
      <dgm:spPr/>
      <dgm:t>
        <a:bodyPr/>
        <a:lstStyle/>
        <a:p>
          <a:endParaRPr lang="es-CL"/>
        </a:p>
      </dgm:t>
    </dgm:pt>
    <dgm:pt modelId="{6BBA9E50-0F6C-4D4D-B2EF-0AF375916A95}" type="sibTrans" cxnId="{0FE13EDD-4733-409E-B9EB-1380F4297912}">
      <dgm:prSet/>
      <dgm:spPr/>
      <dgm:t>
        <a:bodyPr/>
        <a:lstStyle/>
        <a:p>
          <a:endParaRPr lang="es-CL"/>
        </a:p>
      </dgm:t>
    </dgm:pt>
    <dgm:pt modelId="{978FDD41-CF08-4F29-A1DD-F980D05CF36F}">
      <dgm:prSet phldrT="[Texto]" custT="1"/>
      <dgm:spPr/>
      <dgm:t>
        <a:bodyPr/>
        <a:lstStyle/>
        <a:p>
          <a:r>
            <a:rPr lang="es-CL" sz="4000" dirty="0" smtClean="0"/>
            <a:t>Situación futura</a:t>
          </a:r>
          <a:endParaRPr lang="es-CL" sz="4000" dirty="0"/>
        </a:p>
      </dgm:t>
    </dgm:pt>
    <dgm:pt modelId="{35137375-E41E-4CB1-B3A5-D961F649E0B0}" type="parTrans" cxnId="{1FE15FFC-BE32-4723-A5D5-C1CDE4780376}">
      <dgm:prSet/>
      <dgm:spPr/>
      <dgm:t>
        <a:bodyPr/>
        <a:lstStyle/>
        <a:p>
          <a:endParaRPr lang="es-CL"/>
        </a:p>
      </dgm:t>
    </dgm:pt>
    <dgm:pt modelId="{2BC5BA7F-9AF6-4E78-AC11-1DC1A92EF61E}" type="sibTrans" cxnId="{1FE15FFC-BE32-4723-A5D5-C1CDE4780376}">
      <dgm:prSet/>
      <dgm:spPr/>
      <dgm:t>
        <a:bodyPr/>
        <a:lstStyle/>
        <a:p>
          <a:endParaRPr lang="es-CL"/>
        </a:p>
      </dgm:t>
    </dgm:pt>
    <dgm:pt modelId="{58F6A26D-39A9-4300-A8B3-9D2C93B389AB}" type="pres">
      <dgm:prSet presAssocID="{BA0AE869-D0C6-408D-B9D3-C1B399449C6D}" presName="linearFlow" presStyleCnt="0">
        <dgm:presLayoutVars>
          <dgm:resizeHandles val="exact"/>
        </dgm:presLayoutVars>
      </dgm:prSet>
      <dgm:spPr/>
    </dgm:pt>
    <dgm:pt modelId="{0CDBCB6F-185E-4CA3-81D4-E95BDECEFC0A}" type="pres">
      <dgm:prSet presAssocID="{4FA694E7-D777-4FA4-BAB2-5143B57B49B6}" presName="node" presStyleLbl="node1" presStyleIdx="0" presStyleCnt="3">
        <dgm:presLayoutVars>
          <dgm:bulletEnabled val="1"/>
        </dgm:presLayoutVars>
      </dgm:prSet>
      <dgm:spPr/>
      <dgm:t>
        <a:bodyPr/>
        <a:lstStyle/>
        <a:p>
          <a:endParaRPr lang="es-CL"/>
        </a:p>
      </dgm:t>
    </dgm:pt>
    <dgm:pt modelId="{5A58E831-1695-4653-A54C-5AE8DBF343ED}" type="pres">
      <dgm:prSet presAssocID="{7D0F84DC-2307-489C-85BA-D600847FF297}" presName="sibTrans" presStyleLbl="sibTrans2D1" presStyleIdx="0" presStyleCnt="2"/>
      <dgm:spPr/>
      <dgm:t>
        <a:bodyPr/>
        <a:lstStyle/>
        <a:p>
          <a:endParaRPr lang="es-CL"/>
        </a:p>
      </dgm:t>
    </dgm:pt>
    <dgm:pt modelId="{75E92664-25A4-447D-A192-F98658E2289A}" type="pres">
      <dgm:prSet presAssocID="{7D0F84DC-2307-489C-85BA-D600847FF297}" presName="connectorText" presStyleLbl="sibTrans2D1" presStyleIdx="0" presStyleCnt="2"/>
      <dgm:spPr/>
      <dgm:t>
        <a:bodyPr/>
        <a:lstStyle/>
        <a:p>
          <a:endParaRPr lang="es-CL"/>
        </a:p>
      </dgm:t>
    </dgm:pt>
    <dgm:pt modelId="{E65A18F7-6A7E-44E1-83FC-77A432B1EB1E}" type="pres">
      <dgm:prSet presAssocID="{9D97BC7E-C62F-4A09-8935-F45B3AD8CB83}" presName="node" presStyleLbl="node1" presStyleIdx="1" presStyleCnt="3" custScaleX="141059">
        <dgm:presLayoutVars>
          <dgm:bulletEnabled val="1"/>
        </dgm:presLayoutVars>
      </dgm:prSet>
      <dgm:spPr/>
      <dgm:t>
        <a:bodyPr/>
        <a:lstStyle/>
        <a:p>
          <a:endParaRPr lang="es-CL"/>
        </a:p>
      </dgm:t>
    </dgm:pt>
    <dgm:pt modelId="{9E78034C-EEA2-41FA-962E-BE685920F90A}" type="pres">
      <dgm:prSet presAssocID="{6BBA9E50-0F6C-4D4D-B2EF-0AF375916A95}" presName="sibTrans" presStyleLbl="sibTrans2D1" presStyleIdx="1" presStyleCnt="2"/>
      <dgm:spPr/>
      <dgm:t>
        <a:bodyPr/>
        <a:lstStyle/>
        <a:p>
          <a:endParaRPr lang="es-CL"/>
        </a:p>
      </dgm:t>
    </dgm:pt>
    <dgm:pt modelId="{15E25E5D-8A78-42DA-BD0F-0A965E9E2D4D}" type="pres">
      <dgm:prSet presAssocID="{6BBA9E50-0F6C-4D4D-B2EF-0AF375916A95}" presName="connectorText" presStyleLbl="sibTrans2D1" presStyleIdx="1" presStyleCnt="2"/>
      <dgm:spPr/>
      <dgm:t>
        <a:bodyPr/>
        <a:lstStyle/>
        <a:p>
          <a:endParaRPr lang="es-CL"/>
        </a:p>
      </dgm:t>
    </dgm:pt>
    <dgm:pt modelId="{4702217A-3C16-4D48-A49D-2F4B6E3CC1D8}" type="pres">
      <dgm:prSet presAssocID="{978FDD41-CF08-4F29-A1DD-F980D05CF36F}" presName="node" presStyleLbl="node1" presStyleIdx="2" presStyleCnt="3">
        <dgm:presLayoutVars>
          <dgm:bulletEnabled val="1"/>
        </dgm:presLayoutVars>
      </dgm:prSet>
      <dgm:spPr/>
      <dgm:t>
        <a:bodyPr/>
        <a:lstStyle/>
        <a:p>
          <a:endParaRPr lang="es-CL"/>
        </a:p>
      </dgm:t>
    </dgm:pt>
  </dgm:ptLst>
  <dgm:cxnLst>
    <dgm:cxn modelId="{1996818D-613F-482A-8FBC-610DFEE14A8F}" srcId="{BA0AE869-D0C6-408D-B9D3-C1B399449C6D}" destId="{4FA694E7-D777-4FA4-BAB2-5143B57B49B6}" srcOrd="0" destOrd="0" parTransId="{26E7706A-C6B8-4B18-AE24-ABEBF6A12E3C}" sibTransId="{7D0F84DC-2307-489C-85BA-D600847FF297}"/>
    <dgm:cxn modelId="{0948CFDC-8251-4D9C-B9A6-D63418352580}" type="presOf" srcId="{9D97BC7E-C62F-4A09-8935-F45B3AD8CB83}" destId="{E65A18F7-6A7E-44E1-83FC-77A432B1EB1E}" srcOrd="0" destOrd="0" presId="urn:microsoft.com/office/officeart/2005/8/layout/process2"/>
    <dgm:cxn modelId="{A4A87BE6-C5FA-4AE0-BB47-72062172418B}" type="presOf" srcId="{6BBA9E50-0F6C-4D4D-B2EF-0AF375916A95}" destId="{15E25E5D-8A78-42DA-BD0F-0A965E9E2D4D}" srcOrd="1" destOrd="0" presId="urn:microsoft.com/office/officeart/2005/8/layout/process2"/>
    <dgm:cxn modelId="{0FE13EDD-4733-409E-B9EB-1380F4297912}" srcId="{BA0AE869-D0C6-408D-B9D3-C1B399449C6D}" destId="{9D97BC7E-C62F-4A09-8935-F45B3AD8CB83}" srcOrd="1" destOrd="0" parTransId="{C122E8A9-3304-4837-A942-02B6693F8E6B}" sibTransId="{6BBA9E50-0F6C-4D4D-B2EF-0AF375916A95}"/>
    <dgm:cxn modelId="{A95151CE-0CF3-44F9-B764-CF5719BC369E}" type="presOf" srcId="{7D0F84DC-2307-489C-85BA-D600847FF297}" destId="{5A58E831-1695-4653-A54C-5AE8DBF343ED}" srcOrd="0" destOrd="0" presId="urn:microsoft.com/office/officeart/2005/8/layout/process2"/>
    <dgm:cxn modelId="{1FE15FFC-BE32-4723-A5D5-C1CDE4780376}" srcId="{BA0AE869-D0C6-408D-B9D3-C1B399449C6D}" destId="{978FDD41-CF08-4F29-A1DD-F980D05CF36F}" srcOrd="2" destOrd="0" parTransId="{35137375-E41E-4CB1-B3A5-D961F649E0B0}" sibTransId="{2BC5BA7F-9AF6-4E78-AC11-1DC1A92EF61E}"/>
    <dgm:cxn modelId="{F80A7031-6667-4771-B804-4C925FC77DED}" type="presOf" srcId="{BA0AE869-D0C6-408D-B9D3-C1B399449C6D}" destId="{58F6A26D-39A9-4300-A8B3-9D2C93B389AB}" srcOrd="0" destOrd="0" presId="urn:microsoft.com/office/officeart/2005/8/layout/process2"/>
    <dgm:cxn modelId="{A051ACE2-10B1-415C-8FF8-98D7E8F1A378}" type="presOf" srcId="{4FA694E7-D777-4FA4-BAB2-5143B57B49B6}" destId="{0CDBCB6F-185E-4CA3-81D4-E95BDECEFC0A}" srcOrd="0" destOrd="0" presId="urn:microsoft.com/office/officeart/2005/8/layout/process2"/>
    <dgm:cxn modelId="{0A550715-0115-4958-B055-D3FDCB4403BF}" type="presOf" srcId="{7D0F84DC-2307-489C-85BA-D600847FF297}" destId="{75E92664-25A4-447D-A192-F98658E2289A}" srcOrd="1" destOrd="0" presId="urn:microsoft.com/office/officeart/2005/8/layout/process2"/>
    <dgm:cxn modelId="{BFD587C7-E379-4A85-AC35-A0339A1E6FF1}" type="presOf" srcId="{978FDD41-CF08-4F29-A1DD-F980D05CF36F}" destId="{4702217A-3C16-4D48-A49D-2F4B6E3CC1D8}" srcOrd="0" destOrd="0" presId="urn:microsoft.com/office/officeart/2005/8/layout/process2"/>
    <dgm:cxn modelId="{41598DC2-22DF-4727-B0A3-536C0D244B29}" type="presOf" srcId="{6BBA9E50-0F6C-4D4D-B2EF-0AF375916A95}" destId="{9E78034C-EEA2-41FA-962E-BE685920F90A}" srcOrd="0" destOrd="0" presId="urn:microsoft.com/office/officeart/2005/8/layout/process2"/>
    <dgm:cxn modelId="{9D217BA4-82D4-47AA-A736-D8EE7FB112DC}" type="presParOf" srcId="{58F6A26D-39A9-4300-A8B3-9D2C93B389AB}" destId="{0CDBCB6F-185E-4CA3-81D4-E95BDECEFC0A}" srcOrd="0" destOrd="0" presId="urn:microsoft.com/office/officeart/2005/8/layout/process2"/>
    <dgm:cxn modelId="{4220BA68-5626-4BAE-A067-011180018A71}" type="presParOf" srcId="{58F6A26D-39A9-4300-A8B3-9D2C93B389AB}" destId="{5A58E831-1695-4653-A54C-5AE8DBF343ED}" srcOrd="1" destOrd="0" presId="urn:microsoft.com/office/officeart/2005/8/layout/process2"/>
    <dgm:cxn modelId="{2DE12A22-E6B0-482D-8DCA-F29AEFF3DE79}" type="presParOf" srcId="{5A58E831-1695-4653-A54C-5AE8DBF343ED}" destId="{75E92664-25A4-447D-A192-F98658E2289A}" srcOrd="0" destOrd="0" presId="urn:microsoft.com/office/officeart/2005/8/layout/process2"/>
    <dgm:cxn modelId="{4C59F717-4BE2-4CC2-8D9A-3D95B1F2DF6B}" type="presParOf" srcId="{58F6A26D-39A9-4300-A8B3-9D2C93B389AB}" destId="{E65A18F7-6A7E-44E1-83FC-77A432B1EB1E}" srcOrd="2" destOrd="0" presId="urn:microsoft.com/office/officeart/2005/8/layout/process2"/>
    <dgm:cxn modelId="{635E9EDF-0BA6-434A-9E58-AFA2A4C9ADBA}" type="presParOf" srcId="{58F6A26D-39A9-4300-A8B3-9D2C93B389AB}" destId="{9E78034C-EEA2-41FA-962E-BE685920F90A}" srcOrd="3" destOrd="0" presId="urn:microsoft.com/office/officeart/2005/8/layout/process2"/>
    <dgm:cxn modelId="{AE9F12A3-CEC1-4BBE-950B-ED8D1DE5A3E9}" type="presParOf" srcId="{9E78034C-EEA2-41FA-962E-BE685920F90A}" destId="{15E25E5D-8A78-42DA-BD0F-0A965E9E2D4D}" srcOrd="0" destOrd="0" presId="urn:microsoft.com/office/officeart/2005/8/layout/process2"/>
    <dgm:cxn modelId="{B37BBDAE-462B-4837-BEA7-DC3C3F4F2CB4}" type="presParOf" srcId="{58F6A26D-39A9-4300-A8B3-9D2C93B389AB}" destId="{4702217A-3C16-4D48-A49D-2F4B6E3CC1D8}" srcOrd="4" destOrd="0" presId="urn:microsoft.com/office/officeart/2005/8/layout/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BD4037D8-7C6F-4F52-9791-56695FBC54A4}" type="doc">
      <dgm:prSet loTypeId="urn:microsoft.com/office/officeart/2005/8/layout/list1" loCatId="list" qsTypeId="urn:microsoft.com/office/officeart/2005/8/quickstyle/simple1" qsCatId="simple" csTypeId="urn:microsoft.com/office/officeart/2005/8/colors/colorful1#9" csCatId="colorful" phldr="1"/>
      <dgm:spPr/>
      <dgm:t>
        <a:bodyPr/>
        <a:lstStyle/>
        <a:p>
          <a:endParaRPr lang="es-CL"/>
        </a:p>
      </dgm:t>
    </dgm:pt>
    <dgm:pt modelId="{C942B575-E787-4E7C-940C-61C86C6DFC59}">
      <dgm:prSet phldrT="[Texto]" custT="1"/>
      <dgm:spPr>
        <a:solidFill>
          <a:srgbClr val="7030A0"/>
        </a:solidFill>
      </dgm:spPr>
      <dgm:t>
        <a:bodyPr/>
        <a:lstStyle/>
        <a:p>
          <a:r>
            <a:rPr lang="es-CL" sz="3600" b="1" dirty="0" smtClean="0"/>
            <a:t>Criterios de Evaluación</a:t>
          </a:r>
          <a:endParaRPr lang="es-CL" sz="3600" b="1" dirty="0"/>
        </a:p>
      </dgm:t>
    </dgm:pt>
    <dgm:pt modelId="{1B2E1589-01CE-4FA5-8B9F-6B8E850F82FA}" type="parTrans" cxnId="{AC1C44BC-3741-4280-89AC-CB0B6A17A974}">
      <dgm:prSet/>
      <dgm:spPr/>
      <dgm:t>
        <a:bodyPr/>
        <a:lstStyle/>
        <a:p>
          <a:endParaRPr lang="es-CL"/>
        </a:p>
      </dgm:t>
    </dgm:pt>
    <dgm:pt modelId="{C9A26092-F39C-4474-9A51-61EFD69AE985}" type="sibTrans" cxnId="{AC1C44BC-3741-4280-89AC-CB0B6A17A974}">
      <dgm:prSet/>
      <dgm:spPr/>
      <dgm:t>
        <a:bodyPr/>
        <a:lstStyle/>
        <a:p>
          <a:endParaRPr lang="es-CL"/>
        </a:p>
      </dgm:t>
    </dgm:pt>
    <dgm:pt modelId="{4D7F5DF0-3295-415A-8CA9-6994B95AA4B2}">
      <dgm:prSet/>
      <dgm:spPr>
        <a:ln>
          <a:solidFill>
            <a:srgbClr val="7030A0"/>
          </a:solidFill>
        </a:ln>
      </dgm:spPr>
      <dgm:t>
        <a:bodyPr/>
        <a:lstStyle/>
        <a:p>
          <a:endParaRPr lang="es-CL" dirty="0"/>
        </a:p>
      </dgm:t>
    </dgm:pt>
    <dgm:pt modelId="{5D845762-CDA0-47B7-92FD-9D6A076CC06C}" type="parTrans" cxnId="{6C9AFA64-5452-44F4-B1BF-4F625FB031C7}">
      <dgm:prSet/>
      <dgm:spPr/>
      <dgm:t>
        <a:bodyPr/>
        <a:lstStyle/>
        <a:p>
          <a:endParaRPr lang="es-CL"/>
        </a:p>
      </dgm:t>
    </dgm:pt>
    <dgm:pt modelId="{303FC900-A8D4-45AC-A8AD-449EB53C520D}" type="sibTrans" cxnId="{6C9AFA64-5452-44F4-B1BF-4F625FB031C7}">
      <dgm:prSet/>
      <dgm:spPr/>
      <dgm:t>
        <a:bodyPr/>
        <a:lstStyle/>
        <a:p>
          <a:endParaRPr lang="es-CL"/>
        </a:p>
      </dgm:t>
    </dgm:pt>
    <dgm:pt modelId="{0C9C19D3-E938-44FF-8020-E5E57E598E59}" type="pres">
      <dgm:prSet presAssocID="{BD4037D8-7C6F-4F52-9791-56695FBC54A4}" presName="linear" presStyleCnt="0">
        <dgm:presLayoutVars>
          <dgm:dir/>
          <dgm:animLvl val="lvl"/>
          <dgm:resizeHandles val="exact"/>
        </dgm:presLayoutVars>
      </dgm:prSet>
      <dgm:spPr/>
      <dgm:t>
        <a:bodyPr/>
        <a:lstStyle/>
        <a:p>
          <a:endParaRPr lang="es-CL"/>
        </a:p>
      </dgm:t>
    </dgm:pt>
    <dgm:pt modelId="{4FB86F82-058F-4F1D-8A3E-650DE510A480}" type="pres">
      <dgm:prSet presAssocID="{C942B575-E787-4E7C-940C-61C86C6DFC59}" presName="parentLin" presStyleCnt="0"/>
      <dgm:spPr/>
      <dgm:t>
        <a:bodyPr/>
        <a:lstStyle/>
        <a:p>
          <a:endParaRPr lang="es-CL"/>
        </a:p>
      </dgm:t>
    </dgm:pt>
    <dgm:pt modelId="{FEA9136C-17C4-4F39-9F94-63A31E585841}" type="pres">
      <dgm:prSet presAssocID="{C942B575-E787-4E7C-940C-61C86C6DFC59}" presName="parentLeftMargin" presStyleLbl="node1" presStyleIdx="0" presStyleCnt="1"/>
      <dgm:spPr/>
      <dgm:t>
        <a:bodyPr/>
        <a:lstStyle/>
        <a:p>
          <a:endParaRPr lang="es-CL"/>
        </a:p>
      </dgm:t>
    </dgm:pt>
    <dgm:pt modelId="{DCDE56AC-BA28-48D1-B912-02CD6B6FB2CF}" type="pres">
      <dgm:prSet presAssocID="{C942B575-E787-4E7C-940C-61C86C6DFC59}" presName="parentText" presStyleLbl="node1" presStyleIdx="0" presStyleCnt="1" custLinFactNeighborX="-34959" custLinFactNeighborY="-64343">
        <dgm:presLayoutVars>
          <dgm:chMax val="0"/>
          <dgm:bulletEnabled val="1"/>
        </dgm:presLayoutVars>
      </dgm:prSet>
      <dgm:spPr/>
      <dgm:t>
        <a:bodyPr/>
        <a:lstStyle/>
        <a:p>
          <a:endParaRPr lang="es-CL"/>
        </a:p>
      </dgm:t>
    </dgm:pt>
    <dgm:pt modelId="{772CE767-84C3-4776-AB18-EC7C6545EBE2}" type="pres">
      <dgm:prSet presAssocID="{C942B575-E787-4E7C-940C-61C86C6DFC59}" presName="negativeSpace" presStyleCnt="0"/>
      <dgm:spPr/>
      <dgm:t>
        <a:bodyPr/>
        <a:lstStyle/>
        <a:p>
          <a:endParaRPr lang="es-CL"/>
        </a:p>
      </dgm:t>
    </dgm:pt>
    <dgm:pt modelId="{F63F2319-D777-4F3C-A8FE-DE38EDC600DC}" type="pres">
      <dgm:prSet presAssocID="{C942B575-E787-4E7C-940C-61C86C6DFC59}" presName="childText" presStyleLbl="conFgAcc1" presStyleIdx="0" presStyleCnt="1" custFlipVert="1" custScaleY="314323" custLinFactNeighborY="-49980">
        <dgm:presLayoutVars>
          <dgm:bulletEnabled val="1"/>
        </dgm:presLayoutVars>
      </dgm:prSet>
      <dgm:spPr/>
      <dgm:t>
        <a:bodyPr/>
        <a:lstStyle/>
        <a:p>
          <a:endParaRPr lang="es-CL"/>
        </a:p>
      </dgm:t>
    </dgm:pt>
  </dgm:ptLst>
  <dgm:cxnLst>
    <dgm:cxn modelId="{6C9AFA64-5452-44F4-B1BF-4F625FB031C7}" srcId="{C942B575-E787-4E7C-940C-61C86C6DFC59}" destId="{4D7F5DF0-3295-415A-8CA9-6994B95AA4B2}" srcOrd="0" destOrd="0" parTransId="{5D845762-CDA0-47B7-92FD-9D6A076CC06C}" sibTransId="{303FC900-A8D4-45AC-A8AD-449EB53C520D}"/>
    <dgm:cxn modelId="{605FE6D5-502E-4DB6-823D-2576F04D17CA}" type="presOf" srcId="{4D7F5DF0-3295-415A-8CA9-6994B95AA4B2}" destId="{F63F2319-D777-4F3C-A8FE-DE38EDC600DC}" srcOrd="0" destOrd="0" presId="urn:microsoft.com/office/officeart/2005/8/layout/list1"/>
    <dgm:cxn modelId="{B6794829-6642-4ACD-BFA6-DC4B65B91531}" type="presOf" srcId="{C942B575-E787-4E7C-940C-61C86C6DFC59}" destId="{DCDE56AC-BA28-48D1-B912-02CD6B6FB2CF}" srcOrd="1" destOrd="0" presId="urn:microsoft.com/office/officeart/2005/8/layout/list1"/>
    <dgm:cxn modelId="{B08EEB7F-C63C-46A8-BE99-DF3483DBDF21}" type="presOf" srcId="{C942B575-E787-4E7C-940C-61C86C6DFC59}" destId="{FEA9136C-17C4-4F39-9F94-63A31E585841}" srcOrd="0" destOrd="0" presId="urn:microsoft.com/office/officeart/2005/8/layout/list1"/>
    <dgm:cxn modelId="{A83637FF-5853-4DEF-A642-8F5BC74BA260}" type="presOf" srcId="{BD4037D8-7C6F-4F52-9791-56695FBC54A4}" destId="{0C9C19D3-E938-44FF-8020-E5E57E598E59}" srcOrd="0" destOrd="0" presId="urn:microsoft.com/office/officeart/2005/8/layout/list1"/>
    <dgm:cxn modelId="{AC1C44BC-3741-4280-89AC-CB0B6A17A974}" srcId="{BD4037D8-7C6F-4F52-9791-56695FBC54A4}" destId="{C942B575-E787-4E7C-940C-61C86C6DFC59}" srcOrd="0" destOrd="0" parTransId="{1B2E1589-01CE-4FA5-8B9F-6B8E850F82FA}" sibTransId="{C9A26092-F39C-4474-9A51-61EFD69AE985}"/>
    <dgm:cxn modelId="{E18A9B5C-1CA0-4232-BF84-D947F5EA6A4B}" type="presParOf" srcId="{0C9C19D3-E938-44FF-8020-E5E57E598E59}" destId="{4FB86F82-058F-4F1D-8A3E-650DE510A480}" srcOrd="0" destOrd="0" presId="urn:microsoft.com/office/officeart/2005/8/layout/list1"/>
    <dgm:cxn modelId="{3D7F841D-5D0E-44F8-828B-04D42C6DCEE6}" type="presParOf" srcId="{4FB86F82-058F-4F1D-8A3E-650DE510A480}" destId="{FEA9136C-17C4-4F39-9F94-63A31E585841}" srcOrd="0" destOrd="0" presId="urn:microsoft.com/office/officeart/2005/8/layout/list1"/>
    <dgm:cxn modelId="{13062FFF-84B7-4E2B-B69A-EF79A047E852}" type="presParOf" srcId="{4FB86F82-058F-4F1D-8A3E-650DE510A480}" destId="{DCDE56AC-BA28-48D1-B912-02CD6B6FB2CF}" srcOrd="1" destOrd="0" presId="urn:microsoft.com/office/officeart/2005/8/layout/list1"/>
    <dgm:cxn modelId="{608A4F17-D1C1-4980-9FD8-E2756ADA59B4}" type="presParOf" srcId="{0C9C19D3-E938-44FF-8020-E5E57E598E59}" destId="{772CE767-84C3-4776-AB18-EC7C6545EBE2}" srcOrd="1" destOrd="0" presId="urn:microsoft.com/office/officeart/2005/8/layout/list1"/>
    <dgm:cxn modelId="{35A4495E-14DA-4241-A246-043A9A012B20}" type="presParOf" srcId="{0C9C19D3-E938-44FF-8020-E5E57E598E59}" destId="{F63F2319-D777-4F3C-A8FE-DE38EDC600DC}" srcOrd="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BD4037D8-7C6F-4F52-9791-56695FBC54A4}" type="doc">
      <dgm:prSet loTypeId="urn:microsoft.com/office/officeart/2005/8/layout/list1" loCatId="list" qsTypeId="urn:microsoft.com/office/officeart/2005/8/quickstyle/simple1" qsCatId="simple" csTypeId="urn:microsoft.com/office/officeart/2005/8/colors/colorful1#10" csCatId="colorful" phldr="1"/>
      <dgm:spPr/>
      <dgm:t>
        <a:bodyPr/>
        <a:lstStyle/>
        <a:p>
          <a:endParaRPr lang="es-CL"/>
        </a:p>
      </dgm:t>
    </dgm:pt>
    <dgm:pt modelId="{C942B575-E787-4E7C-940C-61C86C6DFC59}">
      <dgm:prSet phldrT="[Texto]" custT="1"/>
      <dgm:spPr>
        <a:solidFill>
          <a:schemeClr val="accent5">
            <a:lumMod val="75000"/>
          </a:schemeClr>
        </a:solidFill>
      </dgm:spPr>
      <dgm:t>
        <a:bodyPr/>
        <a:lstStyle/>
        <a:p>
          <a:r>
            <a:rPr lang="es-CL" sz="3600" b="1" dirty="0" smtClean="0"/>
            <a:t>Énfasis del Fondo</a:t>
          </a:r>
          <a:endParaRPr lang="es-CL" sz="3600" b="1" dirty="0"/>
        </a:p>
      </dgm:t>
    </dgm:pt>
    <dgm:pt modelId="{1B2E1589-01CE-4FA5-8B9F-6B8E850F82FA}" type="parTrans" cxnId="{AC1C44BC-3741-4280-89AC-CB0B6A17A974}">
      <dgm:prSet/>
      <dgm:spPr/>
      <dgm:t>
        <a:bodyPr/>
        <a:lstStyle/>
        <a:p>
          <a:endParaRPr lang="es-CL"/>
        </a:p>
      </dgm:t>
    </dgm:pt>
    <dgm:pt modelId="{C9A26092-F39C-4474-9A51-61EFD69AE985}" type="sibTrans" cxnId="{AC1C44BC-3741-4280-89AC-CB0B6A17A974}">
      <dgm:prSet/>
      <dgm:spPr/>
      <dgm:t>
        <a:bodyPr/>
        <a:lstStyle/>
        <a:p>
          <a:endParaRPr lang="es-CL"/>
        </a:p>
      </dgm:t>
    </dgm:pt>
    <dgm:pt modelId="{4D7F5DF0-3295-415A-8CA9-6994B95AA4B2}">
      <dgm:prSet/>
      <dgm:spPr>
        <a:ln>
          <a:solidFill>
            <a:schemeClr val="accent5">
              <a:lumMod val="75000"/>
            </a:schemeClr>
          </a:solidFill>
        </a:ln>
      </dgm:spPr>
      <dgm:t>
        <a:bodyPr/>
        <a:lstStyle/>
        <a:p>
          <a:endParaRPr lang="es-CL" dirty="0"/>
        </a:p>
      </dgm:t>
    </dgm:pt>
    <dgm:pt modelId="{5D845762-CDA0-47B7-92FD-9D6A076CC06C}" type="parTrans" cxnId="{6C9AFA64-5452-44F4-B1BF-4F625FB031C7}">
      <dgm:prSet/>
      <dgm:spPr/>
      <dgm:t>
        <a:bodyPr/>
        <a:lstStyle/>
        <a:p>
          <a:endParaRPr lang="es-CL"/>
        </a:p>
      </dgm:t>
    </dgm:pt>
    <dgm:pt modelId="{303FC900-A8D4-45AC-A8AD-449EB53C520D}" type="sibTrans" cxnId="{6C9AFA64-5452-44F4-B1BF-4F625FB031C7}">
      <dgm:prSet/>
      <dgm:spPr/>
      <dgm:t>
        <a:bodyPr/>
        <a:lstStyle/>
        <a:p>
          <a:endParaRPr lang="es-CL"/>
        </a:p>
      </dgm:t>
    </dgm:pt>
    <dgm:pt modelId="{0C9C19D3-E938-44FF-8020-E5E57E598E59}" type="pres">
      <dgm:prSet presAssocID="{BD4037D8-7C6F-4F52-9791-56695FBC54A4}" presName="linear" presStyleCnt="0">
        <dgm:presLayoutVars>
          <dgm:dir/>
          <dgm:animLvl val="lvl"/>
          <dgm:resizeHandles val="exact"/>
        </dgm:presLayoutVars>
      </dgm:prSet>
      <dgm:spPr/>
      <dgm:t>
        <a:bodyPr/>
        <a:lstStyle/>
        <a:p>
          <a:endParaRPr lang="es-CL"/>
        </a:p>
      </dgm:t>
    </dgm:pt>
    <dgm:pt modelId="{4FB86F82-058F-4F1D-8A3E-650DE510A480}" type="pres">
      <dgm:prSet presAssocID="{C942B575-E787-4E7C-940C-61C86C6DFC59}" presName="parentLin" presStyleCnt="0"/>
      <dgm:spPr/>
      <dgm:t>
        <a:bodyPr/>
        <a:lstStyle/>
        <a:p>
          <a:endParaRPr lang="es-CL"/>
        </a:p>
      </dgm:t>
    </dgm:pt>
    <dgm:pt modelId="{FEA9136C-17C4-4F39-9F94-63A31E585841}" type="pres">
      <dgm:prSet presAssocID="{C942B575-E787-4E7C-940C-61C86C6DFC59}" presName="parentLeftMargin" presStyleLbl="node1" presStyleIdx="0" presStyleCnt="1"/>
      <dgm:spPr/>
      <dgm:t>
        <a:bodyPr/>
        <a:lstStyle/>
        <a:p>
          <a:endParaRPr lang="es-CL"/>
        </a:p>
      </dgm:t>
    </dgm:pt>
    <dgm:pt modelId="{DCDE56AC-BA28-48D1-B912-02CD6B6FB2CF}" type="pres">
      <dgm:prSet presAssocID="{C942B575-E787-4E7C-940C-61C86C6DFC59}" presName="parentText" presStyleLbl="node1" presStyleIdx="0" presStyleCnt="1" custLinFactNeighborX="-34959" custLinFactNeighborY="-64343">
        <dgm:presLayoutVars>
          <dgm:chMax val="0"/>
          <dgm:bulletEnabled val="1"/>
        </dgm:presLayoutVars>
      </dgm:prSet>
      <dgm:spPr/>
      <dgm:t>
        <a:bodyPr/>
        <a:lstStyle/>
        <a:p>
          <a:endParaRPr lang="es-CL"/>
        </a:p>
      </dgm:t>
    </dgm:pt>
    <dgm:pt modelId="{772CE767-84C3-4776-AB18-EC7C6545EBE2}" type="pres">
      <dgm:prSet presAssocID="{C942B575-E787-4E7C-940C-61C86C6DFC59}" presName="negativeSpace" presStyleCnt="0"/>
      <dgm:spPr/>
      <dgm:t>
        <a:bodyPr/>
        <a:lstStyle/>
        <a:p>
          <a:endParaRPr lang="es-CL"/>
        </a:p>
      </dgm:t>
    </dgm:pt>
    <dgm:pt modelId="{F63F2319-D777-4F3C-A8FE-DE38EDC600DC}" type="pres">
      <dgm:prSet presAssocID="{C942B575-E787-4E7C-940C-61C86C6DFC59}" presName="childText" presStyleLbl="conFgAcc1" presStyleIdx="0" presStyleCnt="1" custFlipVert="1" custScaleY="314323" custLinFactNeighborX="-3927" custLinFactNeighborY="-47168">
        <dgm:presLayoutVars>
          <dgm:bulletEnabled val="1"/>
        </dgm:presLayoutVars>
      </dgm:prSet>
      <dgm:spPr/>
      <dgm:t>
        <a:bodyPr/>
        <a:lstStyle/>
        <a:p>
          <a:endParaRPr lang="es-CL"/>
        </a:p>
      </dgm:t>
    </dgm:pt>
  </dgm:ptLst>
  <dgm:cxnLst>
    <dgm:cxn modelId="{E18A9047-210F-46BB-AFAE-91B80E1CB005}" type="presOf" srcId="{C942B575-E787-4E7C-940C-61C86C6DFC59}" destId="{DCDE56AC-BA28-48D1-B912-02CD6B6FB2CF}" srcOrd="1" destOrd="0" presId="urn:microsoft.com/office/officeart/2005/8/layout/list1"/>
    <dgm:cxn modelId="{6C9AFA64-5452-44F4-B1BF-4F625FB031C7}" srcId="{C942B575-E787-4E7C-940C-61C86C6DFC59}" destId="{4D7F5DF0-3295-415A-8CA9-6994B95AA4B2}" srcOrd="0" destOrd="0" parTransId="{5D845762-CDA0-47B7-92FD-9D6A076CC06C}" sibTransId="{303FC900-A8D4-45AC-A8AD-449EB53C520D}"/>
    <dgm:cxn modelId="{1D9FEBEA-8D7F-4383-998D-C1E46928CE5A}" type="presOf" srcId="{C942B575-E787-4E7C-940C-61C86C6DFC59}" destId="{FEA9136C-17C4-4F39-9F94-63A31E585841}" srcOrd="0" destOrd="0" presId="urn:microsoft.com/office/officeart/2005/8/layout/list1"/>
    <dgm:cxn modelId="{602730E3-A02C-463E-BDB3-92BC180B7A53}" type="presOf" srcId="{4D7F5DF0-3295-415A-8CA9-6994B95AA4B2}" destId="{F63F2319-D777-4F3C-A8FE-DE38EDC600DC}" srcOrd="0" destOrd="0" presId="urn:microsoft.com/office/officeart/2005/8/layout/list1"/>
    <dgm:cxn modelId="{C9D99567-0537-4CD6-884D-AFCF33637C4B}" type="presOf" srcId="{BD4037D8-7C6F-4F52-9791-56695FBC54A4}" destId="{0C9C19D3-E938-44FF-8020-E5E57E598E59}" srcOrd="0" destOrd="0" presId="urn:microsoft.com/office/officeart/2005/8/layout/list1"/>
    <dgm:cxn modelId="{AC1C44BC-3741-4280-89AC-CB0B6A17A974}" srcId="{BD4037D8-7C6F-4F52-9791-56695FBC54A4}" destId="{C942B575-E787-4E7C-940C-61C86C6DFC59}" srcOrd="0" destOrd="0" parTransId="{1B2E1589-01CE-4FA5-8B9F-6B8E850F82FA}" sibTransId="{C9A26092-F39C-4474-9A51-61EFD69AE985}"/>
    <dgm:cxn modelId="{D83F946E-522F-43B2-A466-3CF035040E01}" type="presParOf" srcId="{0C9C19D3-E938-44FF-8020-E5E57E598E59}" destId="{4FB86F82-058F-4F1D-8A3E-650DE510A480}" srcOrd="0" destOrd="0" presId="urn:microsoft.com/office/officeart/2005/8/layout/list1"/>
    <dgm:cxn modelId="{E50B1D49-DB50-43D4-9DC8-5ED276BBE7BA}" type="presParOf" srcId="{4FB86F82-058F-4F1D-8A3E-650DE510A480}" destId="{FEA9136C-17C4-4F39-9F94-63A31E585841}" srcOrd="0" destOrd="0" presId="urn:microsoft.com/office/officeart/2005/8/layout/list1"/>
    <dgm:cxn modelId="{C4BE12D4-C7EE-4779-9937-52A7EADA8DED}" type="presParOf" srcId="{4FB86F82-058F-4F1D-8A3E-650DE510A480}" destId="{DCDE56AC-BA28-48D1-B912-02CD6B6FB2CF}" srcOrd="1" destOrd="0" presId="urn:microsoft.com/office/officeart/2005/8/layout/list1"/>
    <dgm:cxn modelId="{9BDE8113-A1FE-4B32-9689-0021F5F1AF01}" type="presParOf" srcId="{0C9C19D3-E938-44FF-8020-E5E57E598E59}" destId="{772CE767-84C3-4776-AB18-EC7C6545EBE2}" srcOrd="1" destOrd="0" presId="urn:microsoft.com/office/officeart/2005/8/layout/list1"/>
    <dgm:cxn modelId="{C1920917-F8D8-4943-A759-88BCB149CB63}" type="presParOf" srcId="{0C9C19D3-E938-44FF-8020-E5E57E598E59}" destId="{F63F2319-D777-4F3C-A8FE-DE38EDC600DC}" srcOrd="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CA2B9C-67C4-4121-899C-8F382335749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0F66DDA9-D2FE-4C23-AEF4-76AC4FA0DEBB}">
      <dgm:prSet phldrT="[Texto]"/>
      <dgm:spPr/>
      <dgm:t>
        <a:bodyPr/>
        <a:lstStyle/>
        <a:p>
          <a:r>
            <a:rPr lang="es-CL" dirty="0" smtClean="0"/>
            <a:t>Recursos</a:t>
          </a:r>
          <a:endParaRPr lang="es-CL" dirty="0"/>
        </a:p>
      </dgm:t>
    </dgm:pt>
    <dgm:pt modelId="{A69D1BBC-8F49-4B01-A4F1-67E1A6578A66}" type="parTrans" cxnId="{639B1131-385A-4BA4-9D54-345A7F715CE3}">
      <dgm:prSet/>
      <dgm:spPr/>
      <dgm:t>
        <a:bodyPr/>
        <a:lstStyle/>
        <a:p>
          <a:endParaRPr lang="es-CL"/>
        </a:p>
      </dgm:t>
    </dgm:pt>
    <dgm:pt modelId="{8EC9D149-34B0-4521-94AE-BC82319A5573}" type="sibTrans" cxnId="{639B1131-385A-4BA4-9D54-345A7F715CE3}">
      <dgm:prSet/>
      <dgm:spPr/>
      <dgm:t>
        <a:bodyPr/>
        <a:lstStyle/>
        <a:p>
          <a:endParaRPr lang="es-CL"/>
        </a:p>
      </dgm:t>
    </dgm:pt>
    <dgm:pt modelId="{CEA1C7FB-4ED2-4F50-87D9-6A3D4D12B844}">
      <dgm:prSet phldrT="[Texto]"/>
      <dgm:spPr/>
      <dgm:t>
        <a:bodyPr/>
        <a:lstStyle/>
        <a:p>
          <a:r>
            <a:rPr lang="es-CL" dirty="0" smtClean="0"/>
            <a:t>Actividades</a:t>
          </a:r>
          <a:endParaRPr lang="es-CL" dirty="0"/>
        </a:p>
      </dgm:t>
    </dgm:pt>
    <dgm:pt modelId="{7ADB97DE-FC61-4904-A173-F8E9CAB4320E}" type="parTrans" cxnId="{B984CB0C-E2F3-4708-A245-9EDBC3011264}">
      <dgm:prSet/>
      <dgm:spPr/>
      <dgm:t>
        <a:bodyPr/>
        <a:lstStyle/>
        <a:p>
          <a:endParaRPr lang="es-CL"/>
        </a:p>
      </dgm:t>
    </dgm:pt>
    <dgm:pt modelId="{5B35EA19-80F7-4C70-9747-239A4EE9C184}" type="sibTrans" cxnId="{B984CB0C-E2F3-4708-A245-9EDBC3011264}">
      <dgm:prSet/>
      <dgm:spPr/>
      <dgm:t>
        <a:bodyPr/>
        <a:lstStyle/>
        <a:p>
          <a:endParaRPr lang="es-CL"/>
        </a:p>
      </dgm:t>
    </dgm:pt>
    <dgm:pt modelId="{577D59FA-AA9E-46CF-98C9-F3120EC468CE}">
      <dgm:prSet phldrT="[Texto]"/>
      <dgm:spPr/>
      <dgm:t>
        <a:bodyPr/>
        <a:lstStyle/>
        <a:p>
          <a:r>
            <a:rPr lang="es-CL" dirty="0" smtClean="0"/>
            <a:t>Tiempo</a:t>
          </a:r>
          <a:endParaRPr lang="es-CL" dirty="0"/>
        </a:p>
      </dgm:t>
    </dgm:pt>
    <dgm:pt modelId="{A0FB9805-7FC5-4AB1-B910-D279006FA323}" type="parTrans" cxnId="{D390D9AD-E39D-4B8B-A5AA-2CD5AA11AC96}">
      <dgm:prSet/>
      <dgm:spPr/>
      <dgm:t>
        <a:bodyPr/>
        <a:lstStyle/>
        <a:p>
          <a:endParaRPr lang="es-CL"/>
        </a:p>
      </dgm:t>
    </dgm:pt>
    <dgm:pt modelId="{7C935D95-66E0-4290-9301-ADDF469D9748}" type="sibTrans" cxnId="{D390D9AD-E39D-4B8B-A5AA-2CD5AA11AC96}">
      <dgm:prSet/>
      <dgm:spPr/>
      <dgm:t>
        <a:bodyPr/>
        <a:lstStyle/>
        <a:p>
          <a:endParaRPr lang="es-CL"/>
        </a:p>
      </dgm:t>
    </dgm:pt>
    <dgm:pt modelId="{5EF1B55B-0462-46BA-8AD4-1935EA4EA34A}">
      <dgm:prSet phldrT="[Texto]"/>
      <dgm:spPr/>
      <dgm:t>
        <a:bodyPr/>
        <a:lstStyle/>
        <a:p>
          <a:r>
            <a:rPr lang="es-CL" dirty="0" smtClean="0"/>
            <a:t>Resultados</a:t>
          </a:r>
          <a:endParaRPr lang="es-CL" dirty="0"/>
        </a:p>
      </dgm:t>
    </dgm:pt>
    <dgm:pt modelId="{520C7A97-DEEC-41D4-8BF4-3B10BB63A20A}" type="parTrans" cxnId="{4A3A5146-1B49-454C-9F2B-0B036ACC48EB}">
      <dgm:prSet/>
      <dgm:spPr/>
      <dgm:t>
        <a:bodyPr/>
        <a:lstStyle/>
        <a:p>
          <a:endParaRPr lang="es-CL"/>
        </a:p>
      </dgm:t>
    </dgm:pt>
    <dgm:pt modelId="{2E986B55-A0AD-4116-B30E-D5A4911D126A}" type="sibTrans" cxnId="{4A3A5146-1B49-454C-9F2B-0B036ACC48EB}">
      <dgm:prSet/>
      <dgm:spPr/>
      <dgm:t>
        <a:bodyPr/>
        <a:lstStyle/>
        <a:p>
          <a:endParaRPr lang="es-CL"/>
        </a:p>
      </dgm:t>
    </dgm:pt>
    <dgm:pt modelId="{5B7A70E2-6C67-456A-B67D-23018BA66FBF}">
      <dgm:prSet phldrT="[Texto]"/>
      <dgm:spPr/>
      <dgm:t>
        <a:bodyPr/>
        <a:lstStyle/>
        <a:p>
          <a:r>
            <a:rPr lang="es-CL" dirty="0" smtClean="0"/>
            <a:t>Costo</a:t>
          </a:r>
          <a:endParaRPr lang="es-CL" dirty="0"/>
        </a:p>
      </dgm:t>
    </dgm:pt>
    <dgm:pt modelId="{0476D5AB-5815-4CA9-B1AB-AE38F3261E07}" type="parTrans" cxnId="{8586060D-CCA2-4AA0-8707-4ED4BC013510}">
      <dgm:prSet/>
      <dgm:spPr/>
      <dgm:t>
        <a:bodyPr/>
        <a:lstStyle/>
        <a:p>
          <a:endParaRPr lang="es-CL"/>
        </a:p>
      </dgm:t>
    </dgm:pt>
    <dgm:pt modelId="{1222BD7E-D8D7-4B38-9533-1695C28BEA26}" type="sibTrans" cxnId="{8586060D-CCA2-4AA0-8707-4ED4BC013510}">
      <dgm:prSet/>
      <dgm:spPr/>
      <dgm:t>
        <a:bodyPr/>
        <a:lstStyle/>
        <a:p>
          <a:endParaRPr lang="es-CL"/>
        </a:p>
      </dgm:t>
    </dgm:pt>
    <dgm:pt modelId="{DEB289E6-DE88-4121-A158-A8D7878ECDA1}" type="pres">
      <dgm:prSet presAssocID="{DBCA2B9C-67C4-4121-899C-8F382335749F}" presName="linear" presStyleCnt="0">
        <dgm:presLayoutVars>
          <dgm:dir/>
          <dgm:animLvl val="lvl"/>
          <dgm:resizeHandles val="exact"/>
        </dgm:presLayoutVars>
      </dgm:prSet>
      <dgm:spPr/>
      <dgm:t>
        <a:bodyPr/>
        <a:lstStyle/>
        <a:p>
          <a:endParaRPr lang="es-CL"/>
        </a:p>
      </dgm:t>
    </dgm:pt>
    <dgm:pt modelId="{C05652F5-8786-4259-BF8A-E45BD5F1C7E8}" type="pres">
      <dgm:prSet presAssocID="{0F66DDA9-D2FE-4C23-AEF4-76AC4FA0DEBB}" presName="parentLin" presStyleCnt="0"/>
      <dgm:spPr/>
    </dgm:pt>
    <dgm:pt modelId="{24EBF263-D863-4B0B-8294-CCB9A14F54CF}" type="pres">
      <dgm:prSet presAssocID="{0F66DDA9-D2FE-4C23-AEF4-76AC4FA0DEBB}" presName="parentLeftMargin" presStyleLbl="node1" presStyleIdx="0" presStyleCnt="5"/>
      <dgm:spPr/>
      <dgm:t>
        <a:bodyPr/>
        <a:lstStyle/>
        <a:p>
          <a:endParaRPr lang="es-CL"/>
        </a:p>
      </dgm:t>
    </dgm:pt>
    <dgm:pt modelId="{5D56D501-6150-47B0-983D-6589274C8B74}" type="pres">
      <dgm:prSet presAssocID="{0F66DDA9-D2FE-4C23-AEF4-76AC4FA0DEBB}" presName="parentText" presStyleLbl="node1" presStyleIdx="0" presStyleCnt="5" custLinFactNeighborY="1994">
        <dgm:presLayoutVars>
          <dgm:chMax val="0"/>
          <dgm:bulletEnabled val="1"/>
        </dgm:presLayoutVars>
      </dgm:prSet>
      <dgm:spPr/>
      <dgm:t>
        <a:bodyPr/>
        <a:lstStyle/>
        <a:p>
          <a:endParaRPr lang="es-CL"/>
        </a:p>
      </dgm:t>
    </dgm:pt>
    <dgm:pt modelId="{B0F77DDB-BCA8-4800-89DB-2B65BD759739}" type="pres">
      <dgm:prSet presAssocID="{0F66DDA9-D2FE-4C23-AEF4-76AC4FA0DEBB}" presName="negativeSpace" presStyleCnt="0"/>
      <dgm:spPr/>
    </dgm:pt>
    <dgm:pt modelId="{62083FC7-93F1-4F21-949E-5AED15C84318}" type="pres">
      <dgm:prSet presAssocID="{0F66DDA9-D2FE-4C23-AEF4-76AC4FA0DEBB}" presName="childText" presStyleLbl="conFgAcc1" presStyleIdx="0" presStyleCnt="5">
        <dgm:presLayoutVars>
          <dgm:bulletEnabled val="1"/>
        </dgm:presLayoutVars>
      </dgm:prSet>
      <dgm:spPr/>
    </dgm:pt>
    <dgm:pt modelId="{2E64D7F1-2FE0-42B0-817F-D582F8CA4F72}" type="pres">
      <dgm:prSet presAssocID="{8EC9D149-34B0-4521-94AE-BC82319A5573}" presName="spaceBetweenRectangles" presStyleCnt="0"/>
      <dgm:spPr/>
    </dgm:pt>
    <dgm:pt modelId="{F3C78CE7-FB22-4583-826A-65D1B2A6B6EB}" type="pres">
      <dgm:prSet presAssocID="{CEA1C7FB-4ED2-4F50-87D9-6A3D4D12B844}" presName="parentLin" presStyleCnt="0"/>
      <dgm:spPr/>
    </dgm:pt>
    <dgm:pt modelId="{F1D47EB1-AD57-43FC-8FC0-1328DD33F96F}" type="pres">
      <dgm:prSet presAssocID="{CEA1C7FB-4ED2-4F50-87D9-6A3D4D12B844}" presName="parentLeftMargin" presStyleLbl="node1" presStyleIdx="0" presStyleCnt="5"/>
      <dgm:spPr/>
      <dgm:t>
        <a:bodyPr/>
        <a:lstStyle/>
        <a:p>
          <a:endParaRPr lang="es-CL"/>
        </a:p>
      </dgm:t>
    </dgm:pt>
    <dgm:pt modelId="{51DA8CFA-C7D0-4C27-9167-078502ADC562}" type="pres">
      <dgm:prSet presAssocID="{CEA1C7FB-4ED2-4F50-87D9-6A3D4D12B844}" presName="parentText" presStyleLbl="node1" presStyleIdx="1" presStyleCnt="5">
        <dgm:presLayoutVars>
          <dgm:chMax val="0"/>
          <dgm:bulletEnabled val="1"/>
        </dgm:presLayoutVars>
      </dgm:prSet>
      <dgm:spPr/>
      <dgm:t>
        <a:bodyPr/>
        <a:lstStyle/>
        <a:p>
          <a:endParaRPr lang="es-CL"/>
        </a:p>
      </dgm:t>
    </dgm:pt>
    <dgm:pt modelId="{D6316C01-E281-4245-8B59-DFB90632F702}" type="pres">
      <dgm:prSet presAssocID="{CEA1C7FB-4ED2-4F50-87D9-6A3D4D12B844}" presName="negativeSpace" presStyleCnt="0"/>
      <dgm:spPr/>
    </dgm:pt>
    <dgm:pt modelId="{8F3E4385-4607-4083-815D-1C53CF8AA7F8}" type="pres">
      <dgm:prSet presAssocID="{CEA1C7FB-4ED2-4F50-87D9-6A3D4D12B844}" presName="childText" presStyleLbl="conFgAcc1" presStyleIdx="1" presStyleCnt="5">
        <dgm:presLayoutVars>
          <dgm:bulletEnabled val="1"/>
        </dgm:presLayoutVars>
      </dgm:prSet>
      <dgm:spPr/>
    </dgm:pt>
    <dgm:pt modelId="{1539AECA-346B-4E58-9012-E3411F16A10F}" type="pres">
      <dgm:prSet presAssocID="{5B35EA19-80F7-4C70-9747-239A4EE9C184}" presName="spaceBetweenRectangles" presStyleCnt="0"/>
      <dgm:spPr/>
    </dgm:pt>
    <dgm:pt modelId="{38C47C48-5C11-403C-BBA0-F2C04F011EDE}" type="pres">
      <dgm:prSet presAssocID="{577D59FA-AA9E-46CF-98C9-F3120EC468CE}" presName="parentLin" presStyleCnt="0"/>
      <dgm:spPr/>
    </dgm:pt>
    <dgm:pt modelId="{B1989465-EB4C-4AAC-A901-3B347B8AAF0F}" type="pres">
      <dgm:prSet presAssocID="{577D59FA-AA9E-46CF-98C9-F3120EC468CE}" presName="parentLeftMargin" presStyleLbl="node1" presStyleIdx="1" presStyleCnt="5"/>
      <dgm:spPr/>
      <dgm:t>
        <a:bodyPr/>
        <a:lstStyle/>
        <a:p>
          <a:endParaRPr lang="es-CL"/>
        </a:p>
      </dgm:t>
    </dgm:pt>
    <dgm:pt modelId="{27E9ABE6-0390-47CF-B224-C9DDBC50FE43}" type="pres">
      <dgm:prSet presAssocID="{577D59FA-AA9E-46CF-98C9-F3120EC468CE}" presName="parentText" presStyleLbl="node1" presStyleIdx="2" presStyleCnt="5">
        <dgm:presLayoutVars>
          <dgm:chMax val="0"/>
          <dgm:bulletEnabled val="1"/>
        </dgm:presLayoutVars>
      </dgm:prSet>
      <dgm:spPr/>
      <dgm:t>
        <a:bodyPr/>
        <a:lstStyle/>
        <a:p>
          <a:endParaRPr lang="es-CL"/>
        </a:p>
      </dgm:t>
    </dgm:pt>
    <dgm:pt modelId="{34C1ABFA-2EA8-438E-ABCE-B0E8EB4C318F}" type="pres">
      <dgm:prSet presAssocID="{577D59FA-AA9E-46CF-98C9-F3120EC468CE}" presName="negativeSpace" presStyleCnt="0"/>
      <dgm:spPr/>
    </dgm:pt>
    <dgm:pt modelId="{91D24373-069C-4946-9C9E-E96132448799}" type="pres">
      <dgm:prSet presAssocID="{577D59FA-AA9E-46CF-98C9-F3120EC468CE}" presName="childText" presStyleLbl="conFgAcc1" presStyleIdx="2" presStyleCnt="5">
        <dgm:presLayoutVars>
          <dgm:bulletEnabled val="1"/>
        </dgm:presLayoutVars>
      </dgm:prSet>
      <dgm:spPr/>
    </dgm:pt>
    <dgm:pt modelId="{FB86B4AE-69A9-4B62-AFE9-CC2078745656}" type="pres">
      <dgm:prSet presAssocID="{7C935D95-66E0-4290-9301-ADDF469D9748}" presName="spaceBetweenRectangles" presStyleCnt="0"/>
      <dgm:spPr/>
    </dgm:pt>
    <dgm:pt modelId="{E821610B-83DB-4396-A1BC-41FCC1F1F164}" type="pres">
      <dgm:prSet presAssocID="{5B7A70E2-6C67-456A-B67D-23018BA66FBF}" presName="parentLin" presStyleCnt="0"/>
      <dgm:spPr/>
    </dgm:pt>
    <dgm:pt modelId="{3F7680DE-E401-4691-8A05-FB8EB2A5B3C0}" type="pres">
      <dgm:prSet presAssocID="{5B7A70E2-6C67-456A-B67D-23018BA66FBF}" presName="parentLeftMargin" presStyleLbl="node1" presStyleIdx="2" presStyleCnt="5"/>
      <dgm:spPr/>
      <dgm:t>
        <a:bodyPr/>
        <a:lstStyle/>
        <a:p>
          <a:endParaRPr lang="es-CL"/>
        </a:p>
      </dgm:t>
    </dgm:pt>
    <dgm:pt modelId="{8C4EBA06-035C-49F0-863E-D02524CB9D5C}" type="pres">
      <dgm:prSet presAssocID="{5B7A70E2-6C67-456A-B67D-23018BA66FBF}" presName="parentText" presStyleLbl="node1" presStyleIdx="3" presStyleCnt="5">
        <dgm:presLayoutVars>
          <dgm:chMax val="0"/>
          <dgm:bulletEnabled val="1"/>
        </dgm:presLayoutVars>
      </dgm:prSet>
      <dgm:spPr/>
      <dgm:t>
        <a:bodyPr/>
        <a:lstStyle/>
        <a:p>
          <a:endParaRPr lang="es-CL"/>
        </a:p>
      </dgm:t>
    </dgm:pt>
    <dgm:pt modelId="{F8DE38E4-88BE-4A95-99EA-5CED62309978}" type="pres">
      <dgm:prSet presAssocID="{5B7A70E2-6C67-456A-B67D-23018BA66FBF}" presName="negativeSpace" presStyleCnt="0"/>
      <dgm:spPr/>
    </dgm:pt>
    <dgm:pt modelId="{8453FECF-E55C-4EAC-8076-452E8F6154E5}" type="pres">
      <dgm:prSet presAssocID="{5B7A70E2-6C67-456A-B67D-23018BA66FBF}" presName="childText" presStyleLbl="conFgAcc1" presStyleIdx="3" presStyleCnt="5">
        <dgm:presLayoutVars>
          <dgm:bulletEnabled val="1"/>
        </dgm:presLayoutVars>
      </dgm:prSet>
      <dgm:spPr/>
    </dgm:pt>
    <dgm:pt modelId="{2D3A5F8A-0728-4E44-A489-44EE4912C0CC}" type="pres">
      <dgm:prSet presAssocID="{1222BD7E-D8D7-4B38-9533-1695C28BEA26}" presName="spaceBetweenRectangles" presStyleCnt="0"/>
      <dgm:spPr/>
    </dgm:pt>
    <dgm:pt modelId="{1E243C84-1987-4535-9C9D-5F575CACED60}" type="pres">
      <dgm:prSet presAssocID="{5EF1B55B-0462-46BA-8AD4-1935EA4EA34A}" presName="parentLin" presStyleCnt="0"/>
      <dgm:spPr/>
    </dgm:pt>
    <dgm:pt modelId="{A60DEE6E-BA68-456E-805C-93C37FD8D5C0}" type="pres">
      <dgm:prSet presAssocID="{5EF1B55B-0462-46BA-8AD4-1935EA4EA34A}" presName="parentLeftMargin" presStyleLbl="node1" presStyleIdx="3" presStyleCnt="5"/>
      <dgm:spPr/>
      <dgm:t>
        <a:bodyPr/>
        <a:lstStyle/>
        <a:p>
          <a:endParaRPr lang="es-CL"/>
        </a:p>
      </dgm:t>
    </dgm:pt>
    <dgm:pt modelId="{3EB18B73-1BB7-49C9-B327-91DC4402070F}" type="pres">
      <dgm:prSet presAssocID="{5EF1B55B-0462-46BA-8AD4-1935EA4EA34A}" presName="parentText" presStyleLbl="node1" presStyleIdx="4" presStyleCnt="5">
        <dgm:presLayoutVars>
          <dgm:chMax val="0"/>
          <dgm:bulletEnabled val="1"/>
        </dgm:presLayoutVars>
      </dgm:prSet>
      <dgm:spPr/>
      <dgm:t>
        <a:bodyPr/>
        <a:lstStyle/>
        <a:p>
          <a:endParaRPr lang="es-CL"/>
        </a:p>
      </dgm:t>
    </dgm:pt>
    <dgm:pt modelId="{B7E78EB3-763B-43B4-884C-4443FFFCB82E}" type="pres">
      <dgm:prSet presAssocID="{5EF1B55B-0462-46BA-8AD4-1935EA4EA34A}" presName="negativeSpace" presStyleCnt="0"/>
      <dgm:spPr/>
    </dgm:pt>
    <dgm:pt modelId="{81180C52-A460-4FEC-A8D9-7F90E23E5479}" type="pres">
      <dgm:prSet presAssocID="{5EF1B55B-0462-46BA-8AD4-1935EA4EA34A}" presName="childText" presStyleLbl="conFgAcc1" presStyleIdx="4" presStyleCnt="5">
        <dgm:presLayoutVars>
          <dgm:bulletEnabled val="1"/>
        </dgm:presLayoutVars>
      </dgm:prSet>
      <dgm:spPr/>
    </dgm:pt>
  </dgm:ptLst>
  <dgm:cxnLst>
    <dgm:cxn modelId="{5F301B7D-F2B1-465A-A9D1-042DD57E07BC}" type="presOf" srcId="{577D59FA-AA9E-46CF-98C9-F3120EC468CE}" destId="{27E9ABE6-0390-47CF-B224-C9DDBC50FE43}" srcOrd="1" destOrd="0" presId="urn:microsoft.com/office/officeart/2005/8/layout/list1"/>
    <dgm:cxn modelId="{A4C4353F-A684-4DAD-9712-53D2D03C0170}" type="presOf" srcId="{577D59FA-AA9E-46CF-98C9-F3120EC468CE}" destId="{B1989465-EB4C-4AAC-A901-3B347B8AAF0F}" srcOrd="0" destOrd="0" presId="urn:microsoft.com/office/officeart/2005/8/layout/list1"/>
    <dgm:cxn modelId="{639B1131-385A-4BA4-9D54-345A7F715CE3}" srcId="{DBCA2B9C-67C4-4121-899C-8F382335749F}" destId="{0F66DDA9-D2FE-4C23-AEF4-76AC4FA0DEBB}" srcOrd="0" destOrd="0" parTransId="{A69D1BBC-8F49-4B01-A4F1-67E1A6578A66}" sibTransId="{8EC9D149-34B0-4521-94AE-BC82319A5573}"/>
    <dgm:cxn modelId="{7BBA346F-0686-423C-9704-CBFED8CB3864}" type="presOf" srcId="{0F66DDA9-D2FE-4C23-AEF4-76AC4FA0DEBB}" destId="{5D56D501-6150-47B0-983D-6589274C8B74}" srcOrd="1" destOrd="0" presId="urn:microsoft.com/office/officeart/2005/8/layout/list1"/>
    <dgm:cxn modelId="{A703DF5F-DEF9-4A4D-B98B-49EEE667553D}" type="presOf" srcId="{5EF1B55B-0462-46BA-8AD4-1935EA4EA34A}" destId="{A60DEE6E-BA68-456E-805C-93C37FD8D5C0}" srcOrd="0" destOrd="0" presId="urn:microsoft.com/office/officeart/2005/8/layout/list1"/>
    <dgm:cxn modelId="{8586060D-CCA2-4AA0-8707-4ED4BC013510}" srcId="{DBCA2B9C-67C4-4121-899C-8F382335749F}" destId="{5B7A70E2-6C67-456A-B67D-23018BA66FBF}" srcOrd="3" destOrd="0" parTransId="{0476D5AB-5815-4CA9-B1AB-AE38F3261E07}" sibTransId="{1222BD7E-D8D7-4B38-9533-1695C28BEA26}"/>
    <dgm:cxn modelId="{12B6E3B8-67D7-4FF4-9E04-3048CF490A72}" type="presOf" srcId="{5EF1B55B-0462-46BA-8AD4-1935EA4EA34A}" destId="{3EB18B73-1BB7-49C9-B327-91DC4402070F}" srcOrd="1" destOrd="0" presId="urn:microsoft.com/office/officeart/2005/8/layout/list1"/>
    <dgm:cxn modelId="{4186B8C0-C79A-4602-8998-D9432EB8CA01}" type="presOf" srcId="{CEA1C7FB-4ED2-4F50-87D9-6A3D4D12B844}" destId="{51DA8CFA-C7D0-4C27-9167-078502ADC562}" srcOrd="1" destOrd="0" presId="urn:microsoft.com/office/officeart/2005/8/layout/list1"/>
    <dgm:cxn modelId="{BF2B6949-D005-469F-8D99-9EE6C3881832}" type="presOf" srcId="{5B7A70E2-6C67-456A-B67D-23018BA66FBF}" destId="{8C4EBA06-035C-49F0-863E-D02524CB9D5C}" srcOrd="1" destOrd="0" presId="urn:microsoft.com/office/officeart/2005/8/layout/list1"/>
    <dgm:cxn modelId="{B984CB0C-E2F3-4708-A245-9EDBC3011264}" srcId="{DBCA2B9C-67C4-4121-899C-8F382335749F}" destId="{CEA1C7FB-4ED2-4F50-87D9-6A3D4D12B844}" srcOrd="1" destOrd="0" parTransId="{7ADB97DE-FC61-4904-A173-F8E9CAB4320E}" sibTransId="{5B35EA19-80F7-4C70-9747-239A4EE9C184}"/>
    <dgm:cxn modelId="{4A3A5146-1B49-454C-9F2B-0B036ACC48EB}" srcId="{DBCA2B9C-67C4-4121-899C-8F382335749F}" destId="{5EF1B55B-0462-46BA-8AD4-1935EA4EA34A}" srcOrd="4" destOrd="0" parTransId="{520C7A97-DEEC-41D4-8BF4-3B10BB63A20A}" sibTransId="{2E986B55-A0AD-4116-B30E-D5A4911D126A}"/>
    <dgm:cxn modelId="{C76F6364-B129-485D-98B5-50468A7B0501}" type="presOf" srcId="{5B7A70E2-6C67-456A-B67D-23018BA66FBF}" destId="{3F7680DE-E401-4691-8A05-FB8EB2A5B3C0}" srcOrd="0" destOrd="0" presId="urn:microsoft.com/office/officeart/2005/8/layout/list1"/>
    <dgm:cxn modelId="{D390D9AD-E39D-4B8B-A5AA-2CD5AA11AC96}" srcId="{DBCA2B9C-67C4-4121-899C-8F382335749F}" destId="{577D59FA-AA9E-46CF-98C9-F3120EC468CE}" srcOrd="2" destOrd="0" parTransId="{A0FB9805-7FC5-4AB1-B910-D279006FA323}" sibTransId="{7C935D95-66E0-4290-9301-ADDF469D9748}"/>
    <dgm:cxn modelId="{0E669771-7FBD-4A8B-83AB-DF1577D3D0E3}" type="presOf" srcId="{0F66DDA9-D2FE-4C23-AEF4-76AC4FA0DEBB}" destId="{24EBF263-D863-4B0B-8294-CCB9A14F54CF}" srcOrd="0" destOrd="0" presId="urn:microsoft.com/office/officeart/2005/8/layout/list1"/>
    <dgm:cxn modelId="{AC0AAEBA-843C-49F7-B557-9EA0E878C3C0}" type="presOf" srcId="{CEA1C7FB-4ED2-4F50-87D9-6A3D4D12B844}" destId="{F1D47EB1-AD57-43FC-8FC0-1328DD33F96F}" srcOrd="0" destOrd="0" presId="urn:microsoft.com/office/officeart/2005/8/layout/list1"/>
    <dgm:cxn modelId="{635AD6D0-CF48-4284-8C32-C14637DFF367}" type="presOf" srcId="{DBCA2B9C-67C4-4121-899C-8F382335749F}" destId="{DEB289E6-DE88-4121-A158-A8D7878ECDA1}" srcOrd="0" destOrd="0" presId="urn:microsoft.com/office/officeart/2005/8/layout/list1"/>
    <dgm:cxn modelId="{1DE7B16E-33F7-469D-87D8-65949DBB9CD3}" type="presParOf" srcId="{DEB289E6-DE88-4121-A158-A8D7878ECDA1}" destId="{C05652F5-8786-4259-BF8A-E45BD5F1C7E8}" srcOrd="0" destOrd="0" presId="urn:microsoft.com/office/officeart/2005/8/layout/list1"/>
    <dgm:cxn modelId="{5FD870AA-0FF0-4C3E-8136-91EB5A475E57}" type="presParOf" srcId="{C05652F5-8786-4259-BF8A-E45BD5F1C7E8}" destId="{24EBF263-D863-4B0B-8294-CCB9A14F54CF}" srcOrd="0" destOrd="0" presId="urn:microsoft.com/office/officeart/2005/8/layout/list1"/>
    <dgm:cxn modelId="{59A72292-8368-46F2-AF34-4C0A4C45755E}" type="presParOf" srcId="{C05652F5-8786-4259-BF8A-E45BD5F1C7E8}" destId="{5D56D501-6150-47B0-983D-6589274C8B74}" srcOrd="1" destOrd="0" presId="urn:microsoft.com/office/officeart/2005/8/layout/list1"/>
    <dgm:cxn modelId="{1D949E99-495D-4997-9B13-DE1D392CDB75}" type="presParOf" srcId="{DEB289E6-DE88-4121-A158-A8D7878ECDA1}" destId="{B0F77DDB-BCA8-4800-89DB-2B65BD759739}" srcOrd="1" destOrd="0" presId="urn:microsoft.com/office/officeart/2005/8/layout/list1"/>
    <dgm:cxn modelId="{E1D559B7-27BA-46AA-B8B9-B20D73A62C5A}" type="presParOf" srcId="{DEB289E6-DE88-4121-A158-A8D7878ECDA1}" destId="{62083FC7-93F1-4F21-949E-5AED15C84318}" srcOrd="2" destOrd="0" presId="urn:microsoft.com/office/officeart/2005/8/layout/list1"/>
    <dgm:cxn modelId="{C9B7F36C-738D-4C29-AC15-E6B1FD88A57D}" type="presParOf" srcId="{DEB289E6-DE88-4121-A158-A8D7878ECDA1}" destId="{2E64D7F1-2FE0-42B0-817F-D582F8CA4F72}" srcOrd="3" destOrd="0" presId="urn:microsoft.com/office/officeart/2005/8/layout/list1"/>
    <dgm:cxn modelId="{AB55E27F-96A5-443C-819D-B889621B7964}" type="presParOf" srcId="{DEB289E6-DE88-4121-A158-A8D7878ECDA1}" destId="{F3C78CE7-FB22-4583-826A-65D1B2A6B6EB}" srcOrd="4" destOrd="0" presId="urn:microsoft.com/office/officeart/2005/8/layout/list1"/>
    <dgm:cxn modelId="{5425FBD1-883F-479E-B56C-AB49C57C5815}" type="presParOf" srcId="{F3C78CE7-FB22-4583-826A-65D1B2A6B6EB}" destId="{F1D47EB1-AD57-43FC-8FC0-1328DD33F96F}" srcOrd="0" destOrd="0" presId="urn:microsoft.com/office/officeart/2005/8/layout/list1"/>
    <dgm:cxn modelId="{EDD8FAB5-F184-48BD-B465-2840C710B872}" type="presParOf" srcId="{F3C78CE7-FB22-4583-826A-65D1B2A6B6EB}" destId="{51DA8CFA-C7D0-4C27-9167-078502ADC562}" srcOrd="1" destOrd="0" presId="urn:microsoft.com/office/officeart/2005/8/layout/list1"/>
    <dgm:cxn modelId="{22F409F3-576E-47A7-9865-0023F97487BE}" type="presParOf" srcId="{DEB289E6-DE88-4121-A158-A8D7878ECDA1}" destId="{D6316C01-E281-4245-8B59-DFB90632F702}" srcOrd="5" destOrd="0" presId="urn:microsoft.com/office/officeart/2005/8/layout/list1"/>
    <dgm:cxn modelId="{6D219C3F-0F12-46FB-A2B9-49CA60FBA8B2}" type="presParOf" srcId="{DEB289E6-DE88-4121-A158-A8D7878ECDA1}" destId="{8F3E4385-4607-4083-815D-1C53CF8AA7F8}" srcOrd="6" destOrd="0" presId="urn:microsoft.com/office/officeart/2005/8/layout/list1"/>
    <dgm:cxn modelId="{02C9F8F7-FD34-49DB-9112-1B0B7DBBF7C1}" type="presParOf" srcId="{DEB289E6-DE88-4121-A158-A8D7878ECDA1}" destId="{1539AECA-346B-4E58-9012-E3411F16A10F}" srcOrd="7" destOrd="0" presId="urn:microsoft.com/office/officeart/2005/8/layout/list1"/>
    <dgm:cxn modelId="{3C5EA001-67AC-4B6A-83D6-0E1661B87E4B}" type="presParOf" srcId="{DEB289E6-DE88-4121-A158-A8D7878ECDA1}" destId="{38C47C48-5C11-403C-BBA0-F2C04F011EDE}" srcOrd="8" destOrd="0" presId="urn:microsoft.com/office/officeart/2005/8/layout/list1"/>
    <dgm:cxn modelId="{8D080870-0CFB-4289-8B20-5C6F40C61A97}" type="presParOf" srcId="{38C47C48-5C11-403C-BBA0-F2C04F011EDE}" destId="{B1989465-EB4C-4AAC-A901-3B347B8AAF0F}" srcOrd="0" destOrd="0" presId="urn:microsoft.com/office/officeart/2005/8/layout/list1"/>
    <dgm:cxn modelId="{CD398EA1-0E21-4B7E-AA65-FA0612AF248A}" type="presParOf" srcId="{38C47C48-5C11-403C-BBA0-F2C04F011EDE}" destId="{27E9ABE6-0390-47CF-B224-C9DDBC50FE43}" srcOrd="1" destOrd="0" presId="urn:microsoft.com/office/officeart/2005/8/layout/list1"/>
    <dgm:cxn modelId="{91E62E83-A9C5-4762-B081-7258207E13B1}" type="presParOf" srcId="{DEB289E6-DE88-4121-A158-A8D7878ECDA1}" destId="{34C1ABFA-2EA8-438E-ABCE-B0E8EB4C318F}" srcOrd="9" destOrd="0" presId="urn:microsoft.com/office/officeart/2005/8/layout/list1"/>
    <dgm:cxn modelId="{7B9F85A8-FC2D-4D5E-8707-4FB6A1036D38}" type="presParOf" srcId="{DEB289E6-DE88-4121-A158-A8D7878ECDA1}" destId="{91D24373-069C-4946-9C9E-E96132448799}" srcOrd="10" destOrd="0" presId="urn:microsoft.com/office/officeart/2005/8/layout/list1"/>
    <dgm:cxn modelId="{B6B208C8-7C20-43A7-B702-614E86675C2D}" type="presParOf" srcId="{DEB289E6-DE88-4121-A158-A8D7878ECDA1}" destId="{FB86B4AE-69A9-4B62-AFE9-CC2078745656}" srcOrd="11" destOrd="0" presId="urn:microsoft.com/office/officeart/2005/8/layout/list1"/>
    <dgm:cxn modelId="{232F107E-2229-4C89-B3D8-062D4DEC4511}" type="presParOf" srcId="{DEB289E6-DE88-4121-A158-A8D7878ECDA1}" destId="{E821610B-83DB-4396-A1BC-41FCC1F1F164}" srcOrd="12" destOrd="0" presId="urn:microsoft.com/office/officeart/2005/8/layout/list1"/>
    <dgm:cxn modelId="{87F968CE-B868-4784-80D4-BE19B2FC6EAA}" type="presParOf" srcId="{E821610B-83DB-4396-A1BC-41FCC1F1F164}" destId="{3F7680DE-E401-4691-8A05-FB8EB2A5B3C0}" srcOrd="0" destOrd="0" presId="urn:microsoft.com/office/officeart/2005/8/layout/list1"/>
    <dgm:cxn modelId="{243A4C72-44FC-4769-B1CA-7D80B7A163B4}" type="presParOf" srcId="{E821610B-83DB-4396-A1BC-41FCC1F1F164}" destId="{8C4EBA06-035C-49F0-863E-D02524CB9D5C}" srcOrd="1" destOrd="0" presId="urn:microsoft.com/office/officeart/2005/8/layout/list1"/>
    <dgm:cxn modelId="{9DC06D45-4FBF-48A7-B388-2925C4A2BDB6}" type="presParOf" srcId="{DEB289E6-DE88-4121-A158-A8D7878ECDA1}" destId="{F8DE38E4-88BE-4A95-99EA-5CED62309978}" srcOrd="13" destOrd="0" presId="urn:microsoft.com/office/officeart/2005/8/layout/list1"/>
    <dgm:cxn modelId="{0BA79DE5-AD38-497E-806F-E3EFE1FB6A11}" type="presParOf" srcId="{DEB289E6-DE88-4121-A158-A8D7878ECDA1}" destId="{8453FECF-E55C-4EAC-8076-452E8F6154E5}" srcOrd="14" destOrd="0" presId="urn:microsoft.com/office/officeart/2005/8/layout/list1"/>
    <dgm:cxn modelId="{696BC5CD-104F-461B-A2BA-F1078EBEF658}" type="presParOf" srcId="{DEB289E6-DE88-4121-A158-A8D7878ECDA1}" destId="{2D3A5F8A-0728-4E44-A489-44EE4912C0CC}" srcOrd="15" destOrd="0" presId="urn:microsoft.com/office/officeart/2005/8/layout/list1"/>
    <dgm:cxn modelId="{9FDC3BDC-01A5-47A8-B040-C86ADB424AA8}" type="presParOf" srcId="{DEB289E6-DE88-4121-A158-A8D7878ECDA1}" destId="{1E243C84-1987-4535-9C9D-5F575CACED60}" srcOrd="16" destOrd="0" presId="urn:microsoft.com/office/officeart/2005/8/layout/list1"/>
    <dgm:cxn modelId="{702EF60F-822B-4711-BDBD-C098E40185BA}" type="presParOf" srcId="{1E243C84-1987-4535-9C9D-5F575CACED60}" destId="{A60DEE6E-BA68-456E-805C-93C37FD8D5C0}" srcOrd="0" destOrd="0" presId="urn:microsoft.com/office/officeart/2005/8/layout/list1"/>
    <dgm:cxn modelId="{F7DD8BA9-DF52-4D2D-88DE-EFD939796F42}" type="presParOf" srcId="{1E243C84-1987-4535-9C9D-5F575CACED60}" destId="{3EB18B73-1BB7-49C9-B327-91DC4402070F}" srcOrd="1" destOrd="0" presId="urn:microsoft.com/office/officeart/2005/8/layout/list1"/>
    <dgm:cxn modelId="{DA2C07D7-07F1-4B7E-9AD1-6FBF6C185878}" type="presParOf" srcId="{DEB289E6-DE88-4121-A158-A8D7878ECDA1}" destId="{B7E78EB3-763B-43B4-884C-4443FFFCB82E}" srcOrd="17" destOrd="0" presId="urn:microsoft.com/office/officeart/2005/8/layout/list1"/>
    <dgm:cxn modelId="{C81A66E9-7007-4135-8B41-FBFFB50FA65A}" type="presParOf" srcId="{DEB289E6-DE88-4121-A158-A8D7878ECDA1}" destId="{81180C52-A460-4FEC-A8D9-7F90E23E5479}" srcOrd="18" destOrd="0" presId="urn:microsoft.com/office/officeart/2005/8/layout/lis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1FA1D47-88BC-4685-B8CA-FD2ED99D359A}"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s-CL"/>
        </a:p>
      </dgm:t>
    </dgm:pt>
    <dgm:pt modelId="{4385CC6D-95D7-41A8-B1DD-14DCB76769F8}">
      <dgm:prSet phldrT="[Texto]"/>
      <dgm:spPr/>
      <dgm:t>
        <a:bodyPr/>
        <a:lstStyle/>
        <a:p>
          <a:r>
            <a:rPr lang="es-CL" dirty="0" smtClean="0"/>
            <a:t>Diseño</a:t>
          </a:r>
          <a:endParaRPr lang="es-CL" dirty="0"/>
        </a:p>
      </dgm:t>
    </dgm:pt>
    <dgm:pt modelId="{FCE2E74A-1D2A-4F7E-B424-E65CD681A88E}" type="parTrans" cxnId="{AACB518E-3DAF-471F-A5F4-1E02BF4DE17E}">
      <dgm:prSet/>
      <dgm:spPr/>
      <dgm:t>
        <a:bodyPr/>
        <a:lstStyle/>
        <a:p>
          <a:endParaRPr lang="es-CL"/>
        </a:p>
      </dgm:t>
    </dgm:pt>
    <dgm:pt modelId="{FC4797AF-3056-40A0-8282-0EB84EB677A7}" type="sibTrans" cxnId="{AACB518E-3DAF-471F-A5F4-1E02BF4DE17E}">
      <dgm:prSet/>
      <dgm:spPr/>
      <dgm:t>
        <a:bodyPr/>
        <a:lstStyle/>
        <a:p>
          <a:endParaRPr lang="es-CL"/>
        </a:p>
      </dgm:t>
    </dgm:pt>
    <dgm:pt modelId="{C07776D6-672E-4569-A3BD-069B25CDF949}">
      <dgm:prSet phldrT="[Texto]"/>
      <dgm:spPr/>
      <dgm:t>
        <a:bodyPr/>
        <a:lstStyle/>
        <a:p>
          <a:r>
            <a:rPr lang="es-CL" dirty="0" smtClean="0"/>
            <a:t>Ejecución</a:t>
          </a:r>
          <a:endParaRPr lang="es-CL" dirty="0"/>
        </a:p>
      </dgm:t>
    </dgm:pt>
    <dgm:pt modelId="{149EC6C2-F790-4EB7-8007-77BED8F4D97C}" type="parTrans" cxnId="{3A200FC6-A01D-4524-9F5A-DDE48A136B81}">
      <dgm:prSet/>
      <dgm:spPr/>
      <dgm:t>
        <a:bodyPr/>
        <a:lstStyle/>
        <a:p>
          <a:endParaRPr lang="es-CL"/>
        </a:p>
      </dgm:t>
    </dgm:pt>
    <dgm:pt modelId="{6BB6B6C2-E55C-4090-8BFF-1CC6CA078039}" type="sibTrans" cxnId="{3A200FC6-A01D-4524-9F5A-DDE48A136B81}">
      <dgm:prSet/>
      <dgm:spPr/>
      <dgm:t>
        <a:bodyPr/>
        <a:lstStyle/>
        <a:p>
          <a:endParaRPr lang="es-CL"/>
        </a:p>
      </dgm:t>
    </dgm:pt>
    <dgm:pt modelId="{E1B11734-6D33-49E0-B055-38448EA4E0C6}">
      <dgm:prSet phldrT="[Texto]"/>
      <dgm:spPr/>
      <dgm:t>
        <a:bodyPr/>
        <a:lstStyle/>
        <a:p>
          <a:r>
            <a:rPr lang="es-CL" dirty="0" smtClean="0"/>
            <a:t>Evaluación</a:t>
          </a:r>
          <a:endParaRPr lang="es-CL" dirty="0"/>
        </a:p>
      </dgm:t>
    </dgm:pt>
    <dgm:pt modelId="{E3B685DD-02EF-4403-9419-2523B6B6D7ED}" type="parTrans" cxnId="{06ACD7DA-E2DC-4EB0-9571-6F7DFC750205}">
      <dgm:prSet/>
      <dgm:spPr/>
      <dgm:t>
        <a:bodyPr/>
        <a:lstStyle/>
        <a:p>
          <a:endParaRPr lang="es-CL"/>
        </a:p>
      </dgm:t>
    </dgm:pt>
    <dgm:pt modelId="{C6D9E0CC-9F21-4C42-9A44-CEF848B961B3}" type="sibTrans" cxnId="{06ACD7DA-E2DC-4EB0-9571-6F7DFC750205}">
      <dgm:prSet/>
      <dgm:spPr/>
      <dgm:t>
        <a:bodyPr/>
        <a:lstStyle/>
        <a:p>
          <a:endParaRPr lang="es-CL"/>
        </a:p>
      </dgm:t>
    </dgm:pt>
    <dgm:pt modelId="{2E7EEEC1-097A-47B4-94E9-506F43478270}" type="pres">
      <dgm:prSet presAssocID="{01FA1D47-88BC-4685-B8CA-FD2ED99D359A}" presName="cycle" presStyleCnt="0">
        <dgm:presLayoutVars>
          <dgm:dir/>
          <dgm:resizeHandles val="exact"/>
        </dgm:presLayoutVars>
      </dgm:prSet>
      <dgm:spPr/>
      <dgm:t>
        <a:bodyPr/>
        <a:lstStyle/>
        <a:p>
          <a:endParaRPr lang="es-CL"/>
        </a:p>
      </dgm:t>
    </dgm:pt>
    <dgm:pt modelId="{1551A7C8-C362-49D7-A801-AC3B09561237}" type="pres">
      <dgm:prSet presAssocID="{4385CC6D-95D7-41A8-B1DD-14DCB76769F8}" presName="node" presStyleLbl="node1" presStyleIdx="0" presStyleCnt="3">
        <dgm:presLayoutVars>
          <dgm:bulletEnabled val="1"/>
        </dgm:presLayoutVars>
      </dgm:prSet>
      <dgm:spPr/>
      <dgm:t>
        <a:bodyPr/>
        <a:lstStyle/>
        <a:p>
          <a:endParaRPr lang="es-CL"/>
        </a:p>
      </dgm:t>
    </dgm:pt>
    <dgm:pt modelId="{2DB143AA-5B21-48EA-836C-DA1CA8808619}" type="pres">
      <dgm:prSet presAssocID="{FC4797AF-3056-40A0-8282-0EB84EB677A7}" presName="sibTrans" presStyleLbl="sibTrans2D1" presStyleIdx="0" presStyleCnt="3"/>
      <dgm:spPr/>
      <dgm:t>
        <a:bodyPr/>
        <a:lstStyle/>
        <a:p>
          <a:endParaRPr lang="es-CL"/>
        </a:p>
      </dgm:t>
    </dgm:pt>
    <dgm:pt modelId="{F99D80A8-BBF6-43AB-BB35-3B114316D235}" type="pres">
      <dgm:prSet presAssocID="{FC4797AF-3056-40A0-8282-0EB84EB677A7}" presName="connectorText" presStyleLbl="sibTrans2D1" presStyleIdx="0" presStyleCnt="3"/>
      <dgm:spPr/>
      <dgm:t>
        <a:bodyPr/>
        <a:lstStyle/>
        <a:p>
          <a:endParaRPr lang="es-CL"/>
        </a:p>
      </dgm:t>
    </dgm:pt>
    <dgm:pt modelId="{8E6EDCF9-801E-425A-B8DB-B1C5F119CC38}" type="pres">
      <dgm:prSet presAssocID="{C07776D6-672E-4569-A3BD-069B25CDF949}" presName="node" presStyleLbl="node1" presStyleIdx="1" presStyleCnt="3">
        <dgm:presLayoutVars>
          <dgm:bulletEnabled val="1"/>
        </dgm:presLayoutVars>
      </dgm:prSet>
      <dgm:spPr/>
      <dgm:t>
        <a:bodyPr/>
        <a:lstStyle/>
        <a:p>
          <a:endParaRPr lang="es-CL"/>
        </a:p>
      </dgm:t>
    </dgm:pt>
    <dgm:pt modelId="{C51E59FD-0889-4BD1-939D-E4B7A3B44482}" type="pres">
      <dgm:prSet presAssocID="{6BB6B6C2-E55C-4090-8BFF-1CC6CA078039}" presName="sibTrans" presStyleLbl="sibTrans2D1" presStyleIdx="1" presStyleCnt="3"/>
      <dgm:spPr/>
      <dgm:t>
        <a:bodyPr/>
        <a:lstStyle/>
        <a:p>
          <a:endParaRPr lang="es-CL"/>
        </a:p>
      </dgm:t>
    </dgm:pt>
    <dgm:pt modelId="{2F92DB4B-1995-4F66-B542-9D5392BFE289}" type="pres">
      <dgm:prSet presAssocID="{6BB6B6C2-E55C-4090-8BFF-1CC6CA078039}" presName="connectorText" presStyleLbl="sibTrans2D1" presStyleIdx="1" presStyleCnt="3"/>
      <dgm:spPr/>
      <dgm:t>
        <a:bodyPr/>
        <a:lstStyle/>
        <a:p>
          <a:endParaRPr lang="es-CL"/>
        </a:p>
      </dgm:t>
    </dgm:pt>
    <dgm:pt modelId="{74958F64-EFF2-4692-8298-9BF0E3965459}" type="pres">
      <dgm:prSet presAssocID="{E1B11734-6D33-49E0-B055-38448EA4E0C6}" presName="node" presStyleLbl="node1" presStyleIdx="2" presStyleCnt="3">
        <dgm:presLayoutVars>
          <dgm:bulletEnabled val="1"/>
        </dgm:presLayoutVars>
      </dgm:prSet>
      <dgm:spPr/>
      <dgm:t>
        <a:bodyPr/>
        <a:lstStyle/>
        <a:p>
          <a:endParaRPr lang="es-CL"/>
        </a:p>
      </dgm:t>
    </dgm:pt>
    <dgm:pt modelId="{9F01F9A1-636D-4523-8AFD-64B0877C7522}" type="pres">
      <dgm:prSet presAssocID="{C6D9E0CC-9F21-4C42-9A44-CEF848B961B3}" presName="sibTrans" presStyleLbl="sibTrans2D1" presStyleIdx="2" presStyleCnt="3"/>
      <dgm:spPr/>
      <dgm:t>
        <a:bodyPr/>
        <a:lstStyle/>
        <a:p>
          <a:endParaRPr lang="es-CL"/>
        </a:p>
      </dgm:t>
    </dgm:pt>
    <dgm:pt modelId="{0C803758-DDAC-4042-9621-4F380A288644}" type="pres">
      <dgm:prSet presAssocID="{C6D9E0CC-9F21-4C42-9A44-CEF848B961B3}" presName="connectorText" presStyleLbl="sibTrans2D1" presStyleIdx="2" presStyleCnt="3"/>
      <dgm:spPr/>
      <dgm:t>
        <a:bodyPr/>
        <a:lstStyle/>
        <a:p>
          <a:endParaRPr lang="es-CL"/>
        </a:p>
      </dgm:t>
    </dgm:pt>
  </dgm:ptLst>
  <dgm:cxnLst>
    <dgm:cxn modelId="{A9B99EB1-C856-44F7-9201-D225136B77CD}" type="presOf" srcId="{C07776D6-672E-4569-A3BD-069B25CDF949}" destId="{8E6EDCF9-801E-425A-B8DB-B1C5F119CC38}" srcOrd="0" destOrd="0" presId="urn:microsoft.com/office/officeart/2005/8/layout/cycle2"/>
    <dgm:cxn modelId="{57C176FF-0706-4931-96E3-3CED695F758F}" type="presOf" srcId="{6BB6B6C2-E55C-4090-8BFF-1CC6CA078039}" destId="{C51E59FD-0889-4BD1-939D-E4B7A3B44482}" srcOrd="0" destOrd="0" presId="urn:microsoft.com/office/officeart/2005/8/layout/cycle2"/>
    <dgm:cxn modelId="{3A200FC6-A01D-4524-9F5A-DDE48A136B81}" srcId="{01FA1D47-88BC-4685-B8CA-FD2ED99D359A}" destId="{C07776D6-672E-4569-A3BD-069B25CDF949}" srcOrd="1" destOrd="0" parTransId="{149EC6C2-F790-4EB7-8007-77BED8F4D97C}" sibTransId="{6BB6B6C2-E55C-4090-8BFF-1CC6CA078039}"/>
    <dgm:cxn modelId="{34DE2596-325D-43CC-BB0B-2D85815EEF85}" type="presOf" srcId="{E1B11734-6D33-49E0-B055-38448EA4E0C6}" destId="{74958F64-EFF2-4692-8298-9BF0E3965459}" srcOrd="0" destOrd="0" presId="urn:microsoft.com/office/officeart/2005/8/layout/cycle2"/>
    <dgm:cxn modelId="{9D28F3F5-E903-4B79-8F49-F8554E174616}" type="presOf" srcId="{C6D9E0CC-9F21-4C42-9A44-CEF848B961B3}" destId="{9F01F9A1-636D-4523-8AFD-64B0877C7522}" srcOrd="0" destOrd="0" presId="urn:microsoft.com/office/officeart/2005/8/layout/cycle2"/>
    <dgm:cxn modelId="{AD4B7F7B-177F-4AF7-A83D-161AAE292483}" type="presOf" srcId="{C6D9E0CC-9F21-4C42-9A44-CEF848B961B3}" destId="{0C803758-DDAC-4042-9621-4F380A288644}" srcOrd="1" destOrd="0" presId="urn:microsoft.com/office/officeart/2005/8/layout/cycle2"/>
    <dgm:cxn modelId="{7E81B5C3-D56E-4A6A-B987-DE636B9C51EC}" type="presOf" srcId="{FC4797AF-3056-40A0-8282-0EB84EB677A7}" destId="{F99D80A8-BBF6-43AB-BB35-3B114316D235}" srcOrd="1" destOrd="0" presId="urn:microsoft.com/office/officeart/2005/8/layout/cycle2"/>
    <dgm:cxn modelId="{61BA0509-5D31-478C-BA4A-7B510F9429B8}" type="presOf" srcId="{01FA1D47-88BC-4685-B8CA-FD2ED99D359A}" destId="{2E7EEEC1-097A-47B4-94E9-506F43478270}" srcOrd="0" destOrd="0" presId="urn:microsoft.com/office/officeart/2005/8/layout/cycle2"/>
    <dgm:cxn modelId="{AACB518E-3DAF-471F-A5F4-1E02BF4DE17E}" srcId="{01FA1D47-88BC-4685-B8CA-FD2ED99D359A}" destId="{4385CC6D-95D7-41A8-B1DD-14DCB76769F8}" srcOrd="0" destOrd="0" parTransId="{FCE2E74A-1D2A-4F7E-B424-E65CD681A88E}" sibTransId="{FC4797AF-3056-40A0-8282-0EB84EB677A7}"/>
    <dgm:cxn modelId="{F82619DD-D70D-4767-B8A3-B3B7E1817E6F}" type="presOf" srcId="{6BB6B6C2-E55C-4090-8BFF-1CC6CA078039}" destId="{2F92DB4B-1995-4F66-B542-9D5392BFE289}" srcOrd="1" destOrd="0" presId="urn:microsoft.com/office/officeart/2005/8/layout/cycle2"/>
    <dgm:cxn modelId="{06ACD7DA-E2DC-4EB0-9571-6F7DFC750205}" srcId="{01FA1D47-88BC-4685-B8CA-FD2ED99D359A}" destId="{E1B11734-6D33-49E0-B055-38448EA4E0C6}" srcOrd="2" destOrd="0" parTransId="{E3B685DD-02EF-4403-9419-2523B6B6D7ED}" sibTransId="{C6D9E0CC-9F21-4C42-9A44-CEF848B961B3}"/>
    <dgm:cxn modelId="{4F870CB3-E589-4B2E-AB1D-D07933B7980D}" type="presOf" srcId="{4385CC6D-95D7-41A8-B1DD-14DCB76769F8}" destId="{1551A7C8-C362-49D7-A801-AC3B09561237}" srcOrd="0" destOrd="0" presId="urn:microsoft.com/office/officeart/2005/8/layout/cycle2"/>
    <dgm:cxn modelId="{BD1CBD21-7045-4169-A7D5-E255DE108764}" type="presOf" srcId="{FC4797AF-3056-40A0-8282-0EB84EB677A7}" destId="{2DB143AA-5B21-48EA-836C-DA1CA8808619}" srcOrd="0" destOrd="0" presId="urn:microsoft.com/office/officeart/2005/8/layout/cycle2"/>
    <dgm:cxn modelId="{DBA89904-737A-4F69-A817-9ABA9C19D8EF}" type="presParOf" srcId="{2E7EEEC1-097A-47B4-94E9-506F43478270}" destId="{1551A7C8-C362-49D7-A801-AC3B09561237}" srcOrd="0" destOrd="0" presId="urn:microsoft.com/office/officeart/2005/8/layout/cycle2"/>
    <dgm:cxn modelId="{3AF710B4-9B7D-4255-B457-F6DA0E63EB85}" type="presParOf" srcId="{2E7EEEC1-097A-47B4-94E9-506F43478270}" destId="{2DB143AA-5B21-48EA-836C-DA1CA8808619}" srcOrd="1" destOrd="0" presId="urn:microsoft.com/office/officeart/2005/8/layout/cycle2"/>
    <dgm:cxn modelId="{E2EB447F-977C-4FBD-A84F-39B6718E9A90}" type="presParOf" srcId="{2DB143AA-5B21-48EA-836C-DA1CA8808619}" destId="{F99D80A8-BBF6-43AB-BB35-3B114316D235}" srcOrd="0" destOrd="0" presId="urn:microsoft.com/office/officeart/2005/8/layout/cycle2"/>
    <dgm:cxn modelId="{80F8DA72-8C72-4976-A366-F8E7F4206AEC}" type="presParOf" srcId="{2E7EEEC1-097A-47B4-94E9-506F43478270}" destId="{8E6EDCF9-801E-425A-B8DB-B1C5F119CC38}" srcOrd="2" destOrd="0" presId="urn:microsoft.com/office/officeart/2005/8/layout/cycle2"/>
    <dgm:cxn modelId="{85D05199-7701-4F64-97D3-1B8FEC472482}" type="presParOf" srcId="{2E7EEEC1-097A-47B4-94E9-506F43478270}" destId="{C51E59FD-0889-4BD1-939D-E4B7A3B44482}" srcOrd="3" destOrd="0" presId="urn:microsoft.com/office/officeart/2005/8/layout/cycle2"/>
    <dgm:cxn modelId="{F08E3069-E54F-4EE3-B442-65C0A567E30E}" type="presParOf" srcId="{C51E59FD-0889-4BD1-939D-E4B7A3B44482}" destId="{2F92DB4B-1995-4F66-B542-9D5392BFE289}" srcOrd="0" destOrd="0" presId="urn:microsoft.com/office/officeart/2005/8/layout/cycle2"/>
    <dgm:cxn modelId="{CAA0DF34-C7F3-4992-9764-E0FC7F85B98A}" type="presParOf" srcId="{2E7EEEC1-097A-47B4-94E9-506F43478270}" destId="{74958F64-EFF2-4692-8298-9BF0E3965459}" srcOrd="4" destOrd="0" presId="urn:microsoft.com/office/officeart/2005/8/layout/cycle2"/>
    <dgm:cxn modelId="{16A41D8C-FE6B-4D87-9035-32F85EC16EF2}" type="presParOf" srcId="{2E7EEEC1-097A-47B4-94E9-506F43478270}" destId="{9F01F9A1-636D-4523-8AFD-64B0877C7522}" srcOrd="5" destOrd="0" presId="urn:microsoft.com/office/officeart/2005/8/layout/cycle2"/>
    <dgm:cxn modelId="{83042E82-4041-462B-B0DB-EDBDAB262ABE}" type="presParOf" srcId="{9F01F9A1-636D-4523-8AFD-64B0877C7522}" destId="{0C803758-DDAC-4042-9621-4F380A288644}"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FA1D47-88BC-4685-B8CA-FD2ED99D359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CL"/>
        </a:p>
      </dgm:t>
    </dgm:pt>
    <dgm:pt modelId="{4385CC6D-95D7-41A8-B1DD-14DCB76769F8}">
      <dgm:prSet phldrT="[Texto]"/>
      <dgm:spPr>
        <a:solidFill>
          <a:schemeClr val="accent3"/>
        </a:solidFill>
      </dgm:spPr>
      <dgm:t>
        <a:bodyPr/>
        <a:lstStyle/>
        <a:p>
          <a:r>
            <a:rPr lang="es-CL" dirty="0" smtClean="0"/>
            <a:t>Diseño</a:t>
          </a:r>
          <a:endParaRPr lang="es-CL" dirty="0"/>
        </a:p>
      </dgm:t>
    </dgm:pt>
    <dgm:pt modelId="{FCE2E74A-1D2A-4F7E-B424-E65CD681A88E}" type="parTrans" cxnId="{AACB518E-3DAF-471F-A5F4-1E02BF4DE17E}">
      <dgm:prSet/>
      <dgm:spPr/>
      <dgm:t>
        <a:bodyPr/>
        <a:lstStyle/>
        <a:p>
          <a:endParaRPr lang="es-CL"/>
        </a:p>
      </dgm:t>
    </dgm:pt>
    <dgm:pt modelId="{FC4797AF-3056-40A0-8282-0EB84EB677A7}" type="sibTrans" cxnId="{AACB518E-3DAF-471F-A5F4-1E02BF4DE17E}">
      <dgm:prSet/>
      <dgm:spPr/>
      <dgm:t>
        <a:bodyPr/>
        <a:lstStyle/>
        <a:p>
          <a:endParaRPr lang="es-CL"/>
        </a:p>
      </dgm:t>
    </dgm:pt>
    <dgm:pt modelId="{2E7EEEC1-097A-47B4-94E9-506F43478270}" type="pres">
      <dgm:prSet presAssocID="{01FA1D47-88BC-4685-B8CA-FD2ED99D359A}" presName="cycle" presStyleCnt="0">
        <dgm:presLayoutVars>
          <dgm:dir/>
          <dgm:resizeHandles val="exact"/>
        </dgm:presLayoutVars>
      </dgm:prSet>
      <dgm:spPr/>
      <dgm:t>
        <a:bodyPr/>
        <a:lstStyle/>
        <a:p>
          <a:endParaRPr lang="es-CL"/>
        </a:p>
      </dgm:t>
    </dgm:pt>
    <dgm:pt modelId="{1551A7C8-C362-49D7-A801-AC3B09561237}" type="pres">
      <dgm:prSet presAssocID="{4385CC6D-95D7-41A8-B1DD-14DCB76769F8}" presName="node" presStyleLbl="node1" presStyleIdx="0" presStyleCnt="1" custScaleX="74547" custScaleY="73074" custRadScaleRad="97286" custRadScaleInc="-1883">
        <dgm:presLayoutVars>
          <dgm:bulletEnabled val="1"/>
        </dgm:presLayoutVars>
      </dgm:prSet>
      <dgm:spPr/>
      <dgm:t>
        <a:bodyPr/>
        <a:lstStyle/>
        <a:p>
          <a:endParaRPr lang="es-CL"/>
        </a:p>
      </dgm:t>
    </dgm:pt>
  </dgm:ptLst>
  <dgm:cxnLst>
    <dgm:cxn modelId="{9BDF826F-B1BA-4331-8551-E462F09DB377}" type="presOf" srcId="{4385CC6D-95D7-41A8-B1DD-14DCB76769F8}" destId="{1551A7C8-C362-49D7-A801-AC3B09561237}" srcOrd="0" destOrd="0" presId="urn:microsoft.com/office/officeart/2005/8/layout/cycle2"/>
    <dgm:cxn modelId="{DA91F3B8-5428-4839-9696-B8E3D9CBB4CC}" type="presOf" srcId="{01FA1D47-88BC-4685-B8CA-FD2ED99D359A}" destId="{2E7EEEC1-097A-47B4-94E9-506F43478270}" srcOrd="0" destOrd="0" presId="urn:microsoft.com/office/officeart/2005/8/layout/cycle2"/>
    <dgm:cxn modelId="{AACB518E-3DAF-471F-A5F4-1E02BF4DE17E}" srcId="{01FA1D47-88BC-4685-B8CA-FD2ED99D359A}" destId="{4385CC6D-95D7-41A8-B1DD-14DCB76769F8}" srcOrd="0" destOrd="0" parTransId="{FCE2E74A-1D2A-4F7E-B424-E65CD681A88E}" sibTransId="{FC4797AF-3056-40A0-8282-0EB84EB677A7}"/>
    <dgm:cxn modelId="{21D6CAAC-BF3D-4C9D-BCBC-5EA96559237C}" type="presParOf" srcId="{2E7EEEC1-097A-47B4-94E9-506F43478270}" destId="{1551A7C8-C362-49D7-A801-AC3B09561237}"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BCA2B9C-67C4-4121-899C-8F382335749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0F66DDA9-D2FE-4C23-AEF4-76AC4FA0DEBB}">
      <dgm:prSet phldrT="[Texto]" custT="1"/>
      <dgm:spPr>
        <a:solidFill>
          <a:schemeClr val="accent3"/>
        </a:solidFill>
      </dgm:spPr>
      <dgm:t>
        <a:bodyPr/>
        <a:lstStyle/>
        <a:p>
          <a:r>
            <a:rPr lang="es-CL" sz="1700" dirty="0" smtClean="0"/>
            <a:t>Parte 2: Estrategia de Intervención</a:t>
          </a:r>
          <a:endParaRPr lang="es-CL" sz="1700" dirty="0"/>
        </a:p>
      </dgm:t>
    </dgm:pt>
    <dgm:pt modelId="{A69D1BBC-8F49-4B01-A4F1-67E1A6578A66}" type="parTrans" cxnId="{639B1131-385A-4BA4-9D54-345A7F715CE3}">
      <dgm:prSet/>
      <dgm:spPr/>
      <dgm:t>
        <a:bodyPr/>
        <a:lstStyle/>
        <a:p>
          <a:endParaRPr lang="es-CL"/>
        </a:p>
      </dgm:t>
    </dgm:pt>
    <dgm:pt modelId="{8EC9D149-34B0-4521-94AE-BC82319A5573}" type="sibTrans" cxnId="{639B1131-385A-4BA4-9D54-345A7F715CE3}">
      <dgm:prSet/>
      <dgm:spPr/>
      <dgm:t>
        <a:bodyPr/>
        <a:lstStyle/>
        <a:p>
          <a:endParaRPr lang="es-CL"/>
        </a:p>
      </dgm:t>
    </dgm:pt>
    <dgm:pt modelId="{CEA1C7FB-4ED2-4F50-87D9-6A3D4D12B844}">
      <dgm:prSet phldrT="[Texto]" custT="1"/>
      <dgm:spPr/>
      <dgm:t>
        <a:bodyPr/>
        <a:lstStyle/>
        <a:p>
          <a:r>
            <a:rPr lang="es-CL" sz="1600" dirty="0" smtClean="0"/>
            <a:t>            Objetivos</a:t>
          </a:r>
          <a:endParaRPr lang="es-CL" sz="1600" dirty="0"/>
        </a:p>
      </dgm:t>
    </dgm:pt>
    <dgm:pt modelId="{7ADB97DE-FC61-4904-A173-F8E9CAB4320E}" type="parTrans" cxnId="{B984CB0C-E2F3-4708-A245-9EDBC3011264}">
      <dgm:prSet/>
      <dgm:spPr/>
      <dgm:t>
        <a:bodyPr/>
        <a:lstStyle/>
        <a:p>
          <a:endParaRPr lang="es-CL"/>
        </a:p>
      </dgm:t>
    </dgm:pt>
    <dgm:pt modelId="{5B35EA19-80F7-4C70-9747-239A4EE9C184}" type="sibTrans" cxnId="{B984CB0C-E2F3-4708-A245-9EDBC3011264}">
      <dgm:prSet/>
      <dgm:spPr/>
      <dgm:t>
        <a:bodyPr/>
        <a:lstStyle/>
        <a:p>
          <a:endParaRPr lang="es-CL"/>
        </a:p>
      </dgm:t>
    </dgm:pt>
    <dgm:pt modelId="{577D59FA-AA9E-46CF-98C9-F3120EC468CE}">
      <dgm:prSet phldrT="[Texto]" custT="1"/>
      <dgm:spPr/>
      <dgm:t>
        <a:bodyPr/>
        <a:lstStyle/>
        <a:p>
          <a:r>
            <a:rPr lang="es-CL" sz="1600" dirty="0" smtClean="0"/>
            <a:t>        Participantes</a:t>
          </a:r>
          <a:endParaRPr lang="es-CL" sz="1600" dirty="0"/>
        </a:p>
      </dgm:t>
    </dgm:pt>
    <dgm:pt modelId="{A0FB9805-7FC5-4AB1-B910-D279006FA323}" type="parTrans" cxnId="{D390D9AD-E39D-4B8B-A5AA-2CD5AA11AC96}">
      <dgm:prSet/>
      <dgm:spPr/>
      <dgm:t>
        <a:bodyPr/>
        <a:lstStyle/>
        <a:p>
          <a:endParaRPr lang="es-CL"/>
        </a:p>
      </dgm:t>
    </dgm:pt>
    <dgm:pt modelId="{7C935D95-66E0-4290-9301-ADDF469D9748}" type="sibTrans" cxnId="{D390D9AD-E39D-4B8B-A5AA-2CD5AA11AC96}">
      <dgm:prSet/>
      <dgm:spPr/>
      <dgm:t>
        <a:bodyPr/>
        <a:lstStyle/>
        <a:p>
          <a:endParaRPr lang="es-CL"/>
        </a:p>
      </dgm:t>
    </dgm:pt>
    <dgm:pt modelId="{5EF1B55B-0462-46BA-8AD4-1935EA4EA34A}">
      <dgm:prSet phldrT="[Texto]" custT="1"/>
      <dgm:spPr/>
      <dgm:t>
        <a:bodyPr/>
        <a:lstStyle/>
        <a:p>
          <a:r>
            <a:rPr lang="es-CL" sz="1600" dirty="0" smtClean="0"/>
            <a:t>         Resultados</a:t>
          </a:r>
          <a:endParaRPr lang="es-CL" sz="1600" dirty="0"/>
        </a:p>
      </dgm:t>
    </dgm:pt>
    <dgm:pt modelId="{520C7A97-DEEC-41D4-8BF4-3B10BB63A20A}" type="parTrans" cxnId="{4A3A5146-1B49-454C-9F2B-0B036ACC48EB}">
      <dgm:prSet/>
      <dgm:spPr/>
      <dgm:t>
        <a:bodyPr/>
        <a:lstStyle/>
        <a:p>
          <a:endParaRPr lang="es-CL"/>
        </a:p>
      </dgm:t>
    </dgm:pt>
    <dgm:pt modelId="{2E986B55-A0AD-4116-B30E-D5A4911D126A}" type="sibTrans" cxnId="{4A3A5146-1B49-454C-9F2B-0B036ACC48EB}">
      <dgm:prSet/>
      <dgm:spPr/>
      <dgm:t>
        <a:bodyPr/>
        <a:lstStyle/>
        <a:p>
          <a:endParaRPr lang="es-CL"/>
        </a:p>
      </dgm:t>
    </dgm:pt>
    <dgm:pt modelId="{5B7A70E2-6C67-456A-B67D-23018BA66FBF}">
      <dgm:prSet phldrT="[Texto]" custT="1"/>
      <dgm:spPr/>
      <dgm:t>
        <a:bodyPr/>
        <a:lstStyle/>
        <a:p>
          <a:r>
            <a:rPr lang="es-CL" sz="1600" dirty="0" smtClean="0"/>
            <a:t>Actividades y Carta Gantt</a:t>
          </a:r>
          <a:endParaRPr lang="es-CL" sz="1600" dirty="0"/>
        </a:p>
      </dgm:t>
    </dgm:pt>
    <dgm:pt modelId="{0476D5AB-5815-4CA9-B1AB-AE38F3261E07}" type="parTrans" cxnId="{8586060D-CCA2-4AA0-8707-4ED4BC013510}">
      <dgm:prSet/>
      <dgm:spPr/>
      <dgm:t>
        <a:bodyPr/>
        <a:lstStyle/>
        <a:p>
          <a:endParaRPr lang="es-CL"/>
        </a:p>
      </dgm:t>
    </dgm:pt>
    <dgm:pt modelId="{1222BD7E-D8D7-4B38-9533-1695C28BEA26}" type="sibTrans" cxnId="{8586060D-CCA2-4AA0-8707-4ED4BC013510}">
      <dgm:prSet/>
      <dgm:spPr/>
      <dgm:t>
        <a:bodyPr/>
        <a:lstStyle/>
        <a:p>
          <a:endParaRPr lang="es-CL"/>
        </a:p>
      </dgm:t>
    </dgm:pt>
    <dgm:pt modelId="{3AF612D1-0651-43C8-807A-C953E85AD745}">
      <dgm:prSet phldrT="[Texto]" custT="1"/>
      <dgm:spPr/>
      <dgm:t>
        <a:bodyPr/>
        <a:lstStyle/>
        <a:p>
          <a:r>
            <a:rPr lang="es-CL" sz="1600" dirty="0" smtClean="0"/>
            <a:t>         Presupuesto</a:t>
          </a:r>
          <a:endParaRPr lang="es-CL" sz="1600" dirty="0"/>
        </a:p>
      </dgm:t>
    </dgm:pt>
    <dgm:pt modelId="{AE797AF0-D876-45BC-85C5-510779F59409}" type="parTrans" cxnId="{D5C6E03A-0DF9-42C8-81DB-2A7D963AA970}">
      <dgm:prSet/>
      <dgm:spPr/>
      <dgm:t>
        <a:bodyPr/>
        <a:lstStyle/>
        <a:p>
          <a:endParaRPr lang="es-CL"/>
        </a:p>
      </dgm:t>
    </dgm:pt>
    <dgm:pt modelId="{6651CFC1-0C79-4D86-9244-47BD7C3ED228}" type="sibTrans" cxnId="{D5C6E03A-0DF9-42C8-81DB-2A7D963AA970}">
      <dgm:prSet/>
      <dgm:spPr/>
      <dgm:t>
        <a:bodyPr/>
        <a:lstStyle/>
        <a:p>
          <a:endParaRPr lang="es-CL"/>
        </a:p>
      </dgm:t>
    </dgm:pt>
    <dgm:pt modelId="{DEB289E6-DE88-4121-A158-A8D7878ECDA1}" type="pres">
      <dgm:prSet presAssocID="{DBCA2B9C-67C4-4121-899C-8F382335749F}" presName="linear" presStyleCnt="0">
        <dgm:presLayoutVars>
          <dgm:dir/>
          <dgm:animLvl val="lvl"/>
          <dgm:resizeHandles val="exact"/>
        </dgm:presLayoutVars>
      </dgm:prSet>
      <dgm:spPr/>
      <dgm:t>
        <a:bodyPr/>
        <a:lstStyle/>
        <a:p>
          <a:endParaRPr lang="es-CL"/>
        </a:p>
      </dgm:t>
    </dgm:pt>
    <dgm:pt modelId="{C05652F5-8786-4259-BF8A-E45BD5F1C7E8}" type="pres">
      <dgm:prSet presAssocID="{0F66DDA9-D2FE-4C23-AEF4-76AC4FA0DEBB}" presName="parentLin" presStyleCnt="0"/>
      <dgm:spPr/>
    </dgm:pt>
    <dgm:pt modelId="{24EBF263-D863-4B0B-8294-CCB9A14F54CF}" type="pres">
      <dgm:prSet presAssocID="{0F66DDA9-D2FE-4C23-AEF4-76AC4FA0DEBB}" presName="parentLeftMargin" presStyleLbl="node1" presStyleIdx="0" presStyleCnt="6"/>
      <dgm:spPr/>
      <dgm:t>
        <a:bodyPr/>
        <a:lstStyle/>
        <a:p>
          <a:endParaRPr lang="es-CL"/>
        </a:p>
      </dgm:t>
    </dgm:pt>
    <dgm:pt modelId="{5D56D501-6150-47B0-983D-6589274C8B74}" type="pres">
      <dgm:prSet presAssocID="{0F66DDA9-D2FE-4C23-AEF4-76AC4FA0DEBB}" presName="parentText" presStyleLbl="node1" presStyleIdx="0" presStyleCnt="6" custScaleX="141486">
        <dgm:presLayoutVars>
          <dgm:chMax val="0"/>
          <dgm:bulletEnabled val="1"/>
        </dgm:presLayoutVars>
      </dgm:prSet>
      <dgm:spPr/>
      <dgm:t>
        <a:bodyPr/>
        <a:lstStyle/>
        <a:p>
          <a:endParaRPr lang="es-CL"/>
        </a:p>
      </dgm:t>
    </dgm:pt>
    <dgm:pt modelId="{B0F77DDB-BCA8-4800-89DB-2B65BD759739}" type="pres">
      <dgm:prSet presAssocID="{0F66DDA9-D2FE-4C23-AEF4-76AC4FA0DEBB}" presName="negativeSpace" presStyleCnt="0"/>
      <dgm:spPr/>
    </dgm:pt>
    <dgm:pt modelId="{62083FC7-93F1-4F21-949E-5AED15C84318}" type="pres">
      <dgm:prSet presAssocID="{0F66DDA9-D2FE-4C23-AEF4-76AC4FA0DEBB}" presName="childText" presStyleLbl="conFgAcc1" presStyleIdx="0" presStyleCnt="6">
        <dgm:presLayoutVars>
          <dgm:bulletEnabled val="1"/>
        </dgm:presLayoutVars>
      </dgm:prSet>
      <dgm:spPr/>
    </dgm:pt>
    <dgm:pt modelId="{2E64D7F1-2FE0-42B0-817F-D582F8CA4F72}" type="pres">
      <dgm:prSet presAssocID="{8EC9D149-34B0-4521-94AE-BC82319A5573}" presName="spaceBetweenRectangles" presStyleCnt="0"/>
      <dgm:spPr/>
    </dgm:pt>
    <dgm:pt modelId="{F3C78CE7-FB22-4583-826A-65D1B2A6B6EB}" type="pres">
      <dgm:prSet presAssocID="{CEA1C7FB-4ED2-4F50-87D9-6A3D4D12B844}" presName="parentLin" presStyleCnt="0"/>
      <dgm:spPr/>
    </dgm:pt>
    <dgm:pt modelId="{F1D47EB1-AD57-43FC-8FC0-1328DD33F96F}" type="pres">
      <dgm:prSet presAssocID="{CEA1C7FB-4ED2-4F50-87D9-6A3D4D12B844}" presName="parentLeftMargin" presStyleLbl="node1" presStyleIdx="0" presStyleCnt="6"/>
      <dgm:spPr/>
      <dgm:t>
        <a:bodyPr/>
        <a:lstStyle/>
        <a:p>
          <a:endParaRPr lang="es-CL"/>
        </a:p>
      </dgm:t>
    </dgm:pt>
    <dgm:pt modelId="{51DA8CFA-C7D0-4C27-9167-078502ADC562}" type="pres">
      <dgm:prSet presAssocID="{CEA1C7FB-4ED2-4F50-87D9-6A3D4D12B844}" presName="parentText" presStyleLbl="node1" presStyleIdx="1" presStyleCnt="6" custScaleX="90285" custLinFactX="10971" custLinFactNeighborX="100000" custLinFactNeighborY="986">
        <dgm:presLayoutVars>
          <dgm:chMax val="0"/>
          <dgm:bulletEnabled val="1"/>
        </dgm:presLayoutVars>
      </dgm:prSet>
      <dgm:spPr/>
      <dgm:t>
        <a:bodyPr/>
        <a:lstStyle/>
        <a:p>
          <a:endParaRPr lang="es-CL"/>
        </a:p>
      </dgm:t>
    </dgm:pt>
    <dgm:pt modelId="{D6316C01-E281-4245-8B59-DFB90632F702}" type="pres">
      <dgm:prSet presAssocID="{CEA1C7FB-4ED2-4F50-87D9-6A3D4D12B844}" presName="negativeSpace" presStyleCnt="0"/>
      <dgm:spPr/>
    </dgm:pt>
    <dgm:pt modelId="{8F3E4385-4607-4083-815D-1C53CF8AA7F8}" type="pres">
      <dgm:prSet presAssocID="{CEA1C7FB-4ED2-4F50-87D9-6A3D4D12B844}" presName="childText" presStyleLbl="conFgAcc1" presStyleIdx="1" presStyleCnt="6" custScaleX="72656" custLinFactNeighborX="15676" custLinFactNeighborY="5391">
        <dgm:presLayoutVars>
          <dgm:bulletEnabled val="1"/>
        </dgm:presLayoutVars>
      </dgm:prSet>
      <dgm:spPr/>
    </dgm:pt>
    <dgm:pt modelId="{1539AECA-346B-4E58-9012-E3411F16A10F}" type="pres">
      <dgm:prSet presAssocID="{5B35EA19-80F7-4C70-9747-239A4EE9C184}" presName="spaceBetweenRectangles" presStyleCnt="0"/>
      <dgm:spPr/>
    </dgm:pt>
    <dgm:pt modelId="{38C47C48-5C11-403C-BBA0-F2C04F011EDE}" type="pres">
      <dgm:prSet presAssocID="{577D59FA-AA9E-46CF-98C9-F3120EC468CE}" presName="parentLin" presStyleCnt="0"/>
      <dgm:spPr/>
    </dgm:pt>
    <dgm:pt modelId="{B1989465-EB4C-4AAC-A901-3B347B8AAF0F}" type="pres">
      <dgm:prSet presAssocID="{577D59FA-AA9E-46CF-98C9-F3120EC468CE}" presName="parentLeftMargin" presStyleLbl="node1" presStyleIdx="1" presStyleCnt="6"/>
      <dgm:spPr/>
      <dgm:t>
        <a:bodyPr/>
        <a:lstStyle/>
        <a:p>
          <a:endParaRPr lang="es-CL"/>
        </a:p>
      </dgm:t>
    </dgm:pt>
    <dgm:pt modelId="{27E9ABE6-0390-47CF-B224-C9DDBC50FE43}" type="pres">
      <dgm:prSet presAssocID="{577D59FA-AA9E-46CF-98C9-F3120EC468CE}" presName="parentText" presStyleLbl="node1" presStyleIdx="2" presStyleCnt="6" custScaleX="85142" custLinFactX="13834" custLinFactNeighborX="100000" custLinFactNeighborY="-4062">
        <dgm:presLayoutVars>
          <dgm:chMax val="0"/>
          <dgm:bulletEnabled val="1"/>
        </dgm:presLayoutVars>
      </dgm:prSet>
      <dgm:spPr/>
      <dgm:t>
        <a:bodyPr/>
        <a:lstStyle/>
        <a:p>
          <a:endParaRPr lang="es-CL"/>
        </a:p>
      </dgm:t>
    </dgm:pt>
    <dgm:pt modelId="{34C1ABFA-2EA8-438E-ABCE-B0E8EB4C318F}" type="pres">
      <dgm:prSet presAssocID="{577D59FA-AA9E-46CF-98C9-F3120EC468CE}" presName="negativeSpace" presStyleCnt="0"/>
      <dgm:spPr/>
    </dgm:pt>
    <dgm:pt modelId="{91D24373-069C-4946-9C9E-E96132448799}" type="pres">
      <dgm:prSet presAssocID="{577D59FA-AA9E-46CF-98C9-F3120EC468CE}" presName="childText" presStyleLbl="conFgAcc1" presStyleIdx="2" presStyleCnt="6" custScaleX="72748" custLinFactNeighborX="16574" custLinFactNeighborY="21353">
        <dgm:presLayoutVars>
          <dgm:bulletEnabled val="1"/>
        </dgm:presLayoutVars>
      </dgm:prSet>
      <dgm:spPr/>
    </dgm:pt>
    <dgm:pt modelId="{FB86B4AE-69A9-4B62-AFE9-CC2078745656}" type="pres">
      <dgm:prSet presAssocID="{7C935D95-66E0-4290-9301-ADDF469D9748}" presName="spaceBetweenRectangles" presStyleCnt="0"/>
      <dgm:spPr/>
    </dgm:pt>
    <dgm:pt modelId="{E821610B-83DB-4396-A1BC-41FCC1F1F164}" type="pres">
      <dgm:prSet presAssocID="{5B7A70E2-6C67-456A-B67D-23018BA66FBF}" presName="parentLin" presStyleCnt="0"/>
      <dgm:spPr/>
    </dgm:pt>
    <dgm:pt modelId="{3F7680DE-E401-4691-8A05-FB8EB2A5B3C0}" type="pres">
      <dgm:prSet presAssocID="{5B7A70E2-6C67-456A-B67D-23018BA66FBF}" presName="parentLeftMargin" presStyleLbl="node1" presStyleIdx="2" presStyleCnt="6"/>
      <dgm:spPr/>
      <dgm:t>
        <a:bodyPr/>
        <a:lstStyle/>
        <a:p>
          <a:endParaRPr lang="es-CL"/>
        </a:p>
      </dgm:t>
    </dgm:pt>
    <dgm:pt modelId="{8C4EBA06-035C-49F0-863E-D02524CB9D5C}" type="pres">
      <dgm:prSet presAssocID="{5B7A70E2-6C67-456A-B67D-23018BA66FBF}" presName="parentText" presStyleLbl="node1" presStyleIdx="3" presStyleCnt="6" custScaleX="95213" custLinFactX="13834" custLinFactNeighborX="100000" custLinFactNeighborY="-4462">
        <dgm:presLayoutVars>
          <dgm:chMax val="0"/>
          <dgm:bulletEnabled val="1"/>
        </dgm:presLayoutVars>
      </dgm:prSet>
      <dgm:spPr/>
      <dgm:t>
        <a:bodyPr/>
        <a:lstStyle/>
        <a:p>
          <a:endParaRPr lang="es-CL"/>
        </a:p>
      </dgm:t>
    </dgm:pt>
    <dgm:pt modelId="{F8DE38E4-88BE-4A95-99EA-5CED62309978}" type="pres">
      <dgm:prSet presAssocID="{5B7A70E2-6C67-456A-B67D-23018BA66FBF}" presName="negativeSpace" presStyleCnt="0"/>
      <dgm:spPr/>
    </dgm:pt>
    <dgm:pt modelId="{8453FECF-E55C-4EAC-8076-452E8F6154E5}" type="pres">
      <dgm:prSet presAssocID="{5B7A70E2-6C67-456A-B67D-23018BA66FBF}" presName="childText" presStyleLbl="conFgAcc1" presStyleIdx="3" presStyleCnt="6" custScaleX="72339" custLinFactNeighborX="16032" custLinFactNeighborY="14779">
        <dgm:presLayoutVars>
          <dgm:bulletEnabled val="1"/>
        </dgm:presLayoutVars>
      </dgm:prSet>
      <dgm:spPr/>
    </dgm:pt>
    <dgm:pt modelId="{2D3A5F8A-0728-4E44-A489-44EE4912C0CC}" type="pres">
      <dgm:prSet presAssocID="{1222BD7E-D8D7-4B38-9533-1695C28BEA26}" presName="spaceBetweenRectangles" presStyleCnt="0"/>
      <dgm:spPr/>
    </dgm:pt>
    <dgm:pt modelId="{1E243C84-1987-4535-9C9D-5F575CACED60}" type="pres">
      <dgm:prSet presAssocID="{5EF1B55B-0462-46BA-8AD4-1935EA4EA34A}" presName="parentLin" presStyleCnt="0"/>
      <dgm:spPr/>
    </dgm:pt>
    <dgm:pt modelId="{A60DEE6E-BA68-456E-805C-93C37FD8D5C0}" type="pres">
      <dgm:prSet presAssocID="{5EF1B55B-0462-46BA-8AD4-1935EA4EA34A}" presName="parentLeftMargin" presStyleLbl="node1" presStyleIdx="3" presStyleCnt="6"/>
      <dgm:spPr/>
      <dgm:t>
        <a:bodyPr/>
        <a:lstStyle/>
        <a:p>
          <a:endParaRPr lang="es-CL"/>
        </a:p>
      </dgm:t>
    </dgm:pt>
    <dgm:pt modelId="{3EB18B73-1BB7-49C9-B327-91DC4402070F}" type="pres">
      <dgm:prSet presAssocID="{5EF1B55B-0462-46BA-8AD4-1935EA4EA34A}" presName="parentText" presStyleLbl="node1" presStyleIdx="4" presStyleCnt="6" custScaleX="89111" custLinFactX="13834" custLinFactNeighborX="100000" custLinFactNeighborY="-5665">
        <dgm:presLayoutVars>
          <dgm:chMax val="0"/>
          <dgm:bulletEnabled val="1"/>
        </dgm:presLayoutVars>
      </dgm:prSet>
      <dgm:spPr/>
      <dgm:t>
        <a:bodyPr/>
        <a:lstStyle/>
        <a:p>
          <a:endParaRPr lang="es-CL"/>
        </a:p>
      </dgm:t>
    </dgm:pt>
    <dgm:pt modelId="{B7E78EB3-763B-43B4-884C-4443FFFCB82E}" type="pres">
      <dgm:prSet presAssocID="{5EF1B55B-0462-46BA-8AD4-1935EA4EA34A}" presName="negativeSpace" presStyleCnt="0"/>
      <dgm:spPr/>
    </dgm:pt>
    <dgm:pt modelId="{81180C52-A460-4FEC-A8D9-7F90E23E5479}" type="pres">
      <dgm:prSet presAssocID="{5EF1B55B-0462-46BA-8AD4-1935EA4EA34A}" presName="childText" presStyleLbl="conFgAcc1" presStyleIdx="4" presStyleCnt="6" custScaleX="71945" custLinFactNeighborX="16032" custLinFactNeighborY="8205">
        <dgm:presLayoutVars>
          <dgm:bulletEnabled val="1"/>
        </dgm:presLayoutVars>
      </dgm:prSet>
      <dgm:spPr/>
    </dgm:pt>
    <dgm:pt modelId="{C783ADFF-C8ED-4D3C-8EA9-AEE9E3AB87E5}" type="pres">
      <dgm:prSet presAssocID="{2E986B55-A0AD-4116-B30E-D5A4911D126A}" presName="spaceBetweenRectangles" presStyleCnt="0"/>
      <dgm:spPr/>
    </dgm:pt>
    <dgm:pt modelId="{3A54EF11-03FD-4D3C-B69F-1CF47EEC0204}" type="pres">
      <dgm:prSet presAssocID="{3AF612D1-0651-43C8-807A-C953E85AD745}" presName="parentLin" presStyleCnt="0"/>
      <dgm:spPr/>
    </dgm:pt>
    <dgm:pt modelId="{AAEA9B48-B1B9-43AD-A72F-02662E36E311}" type="pres">
      <dgm:prSet presAssocID="{3AF612D1-0651-43C8-807A-C953E85AD745}" presName="parentLeftMargin" presStyleLbl="node1" presStyleIdx="4" presStyleCnt="6"/>
      <dgm:spPr/>
      <dgm:t>
        <a:bodyPr/>
        <a:lstStyle/>
        <a:p>
          <a:endParaRPr lang="es-CL"/>
        </a:p>
      </dgm:t>
    </dgm:pt>
    <dgm:pt modelId="{7D16FE2A-CC49-424F-BDD6-6B583358C718}" type="pres">
      <dgm:prSet presAssocID="{3AF612D1-0651-43C8-807A-C953E85AD745}" presName="parentText" presStyleLbl="node1" presStyleIdx="5" presStyleCnt="6" custScaleX="83385" custLinFactX="13834" custLinFactNeighborX="100000" custLinFactNeighborY="8378">
        <dgm:presLayoutVars>
          <dgm:chMax val="0"/>
          <dgm:bulletEnabled val="1"/>
        </dgm:presLayoutVars>
      </dgm:prSet>
      <dgm:spPr/>
      <dgm:t>
        <a:bodyPr/>
        <a:lstStyle/>
        <a:p>
          <a:endParaRPr lang="es-CL"/>
        </a:p>
      </dgm:t>
    </dgm:pt>
    <dgm:pt modelId="{626759CC-5ACA-4911-A75E-F54D71FA66C3}" type="pres">
      <dgm:prSet presAssocID="{3AF612D1-0651-43C8-807A-C953E85AD745}" presName="negativeSpace" presStyleCnt="0"/>
      <dgm:spPr/>
    </dgm:pt>
    <dgm:pt modelId="{CB3629BB-29D4-4245-AB02-AB1A471A3E81}" type="pres">
      <dgm:prSet presAssocID="{3AF612D1-0651-43C8-807A-C953E85AD745}" presName="childText" presStyleLbl="conFgAcc1" presStyleIdx="5" presStyleCnt="6" custScaleX="71945" custLinFactNeighborX="16032" custLinFactNeighborY="597">
        <dgm:presLayoutVars>
          <dgm:bulletEnabled val="1"/>
        </dgm:presLayoutVars>
      </dgm:prSet>
      <dgm:spPr/>
    </dgm:pt>
  </dgm:ptLst>
  <dgm:cxnLst>
    <dgm:cxn modelId="{446FB659-B858-414D-91F8-A69DAE4C79AD}" type="presOf" srcId="{5EF1B55B-0462-46BA-8AD4-1935EA4EA34A}" destId="{A60DEE6E-BA68-456E-805C-93C37FD8D5C0}" srcOrd="0" destOrd="0" presId="urn:microsoft.com/office/officeart/2005/8/layout/list1"/>
    <dgm:cxn modelId="{B0BAA2A6-2F95-4998-ABF9-611067894E2A}" type="presOf" srcId="{0F66DDA9-D2FE-4C23-AEF4-76AC4FA0DEBB}" destId="{24EBF263-D863-4B0B-8294-CCB9A14F54CF}" srcOrd="0" destOrd="0" presId="urn:microsoft.com/office/officeart/2005/8/layout/list1"/>
    <dgm:cxn modelId="{7940295D-1612-437B-85FA-36F0B075B88C}" type="presOf" srcId="{3AF612D1-0651-43C8-807A-C953E85AD745}" destId="{AAEA9B48-B1B9-43AD-A72F-02662E36E311}" srcOrd="0" destOrd="0" presId="urn:microsoft.com/office/officeart/2005/8/layout/list1"/>
    <dgm:cxn modelId="{639B1131-385A-4BA4-9D54-345A7F715CE3}" srcId="{DBCA2B9C-67C4-4121-899C-8F382335749F}" destId="{0F66DDA9-D2FE-4C23-AEF4-76AC4FA0DEBB}" srcOrd="0" destOrd="0" parTransId="{A69D1BBC-8F49-4B01-A4F1-67E1A6578A66}" sibTransId="{8EC9D149-34B0-4521-94AE-BC82319A5573}"/>
    <dgm:cxn modelId="{77356840-3F6D-4227-B355-29C476673B7A}" type="presOf" srcId="{CEA1C7FB-4ED2-4F50-87D9-6A3D4D12B844}" destId="{F1D47EB1-AD57-43FC-8FC0-1328DD33F96F}" srcOrd="0" destOrd="0" presId="urn:microsoft.com/office/officeart/2005/8/layout/list1"/>
    <dgm:cxn modelId="{71CF5C62-DDBB-49F6-88CC-B4567B5C32CC}" type="presOf" srcId="{577D59FA-AA9E-46CF-98C9-F3120EC468CE}" destId="{27E9ABE6-0390-47CF-B224-C9DDBC50FE43}" srcOrd="1" destOrd="0" presId="urn:microsoft.com/office/officeart/2005/8/layout/list1"/>
    <dgm:cxn modelId="{8C71879C-C7DB-4380-81FF-24BCCCD7747D}" type="presOf" srcId="{5EF1B55B-0462-46BA-8AD4-1935EA4EA34A}" destId="{3EB18B73-1BB7-49C9-B327-91DC4402070F}" srcOrd="1" destOrd="0" presId="urn:microsoft.com/office/officeart/2005/8/layout/list1"/>
    <dgm:cxn modelId="{8D7A1DB2-FF31-47BC-9A47-8EC91A40E824}" type="presOf" srcId="{CEA1C7FB-4ED2-4F50-87D9-6A3D4D12B844}" destId="{51DA8CFA-C7D0-4C27-9167-078502ADC562}" srcOrd="1" destOrd="0" presId="urn:microsoft.com/office/officeart/2005/8/layout/list1"/>
    <dgm:cxn modelId="{0BCEF72D-1D94-40FA-812B-7137997077A4}" type="presOf" srcId="{0F66DDA9-D2FE-4C23-AEF4-76AC4FA0DEBB}" destId="{5D56D501-6150-47B0-983D-6589274C8B74}" srcOrd="1" destOrd="0" presId="urn:microsoft.com/office/officeart/2005/8/layout/list1"/>
    <dgm:cxn modelId="{8586060D-CCA2-4AA0-8707-4ED4BC013510}" srcId="{DBCA2B9C-67C4-4121-899C-8F382335749F}" destId="{5B7A70E2-6C67-456A-B67D-23018BA66FBF}" srcOrd="3" destOrd="0" parTransId="{0476D5AB-5815-4CA9-B1AB-AE38F3261E07}" sibTransId="{1222BD7E-D8D7-4B38-9533-1695C28BEA26}"/>
    <dgm:cxn modelId="{D5C6E03A-0DF9-42C8-81DB-2A7D963AA970}" srcId="{DBCA2B9C-67C4-4121-899C-8F382335749F}" destId="{3AF612D1-0651-43C8-807A-C953E85AD745}" srcOrd="5" destOrd="0" parTransId="{AE797AF0-D876-45BC-85C5-510779F59409}" sibTransId="{6651CFC1-0C79-4D86-9244-47BD7C3ED228}"/>
    <dgm:cxn modelId="{8AB1B7DD-4C4E-4BA3-85FC-20E755C575DE}" type="presOf" srcId="{5B7A70E2-6C67-456A-B67D-23018BA66FBF}" destId="{8C4EBA06-035C-49F0-863E-D02524CB9D5C}" srcOrd="1" destOrd="0" presId="urn:microsoft.com/office/officeart/2005/8/layout/list1"/>
    <dgm:cxn modelId="{2463FAC8-A0BC-4E6D-977D-4D8F5EE13ECD}" type="presOf" srcId="{DBCA2B9C-67C4-4121-899C-8F382335749F}" destId="{DEB289E6-DE88-4121-A158-A8D7878ECDA1}" srcOrd="0" destOrd="0" presId="urn:microsoft.com/office/officeart/2005/8/layout/list1"/>
    <dgm:cxn modelId="{B984CB0C-E2F3-4708-A245-9EDBC3011264}" srcId="{DBCA2B9C-67C4-4121-899C-8F382335749F}" destId="{CEA1C7FB-4ED2-4F50-87D9-6A3D4D12B844}" srcOrd="1" destOrd="0" parTransId="{7ADB97DE-FC61-4904-A173-F8E9CAB4320E}" sibTransId="{5B35EA19-80F7-4C70-9747-239A4EE9C184}"/>
    <dgm:cxn modelId="{4A3A5146-1B49-454C-9F2B-0B036ACC48EB}" srcId="{DBCA2B9C-67C4-4121-899C-8F382335749F}" destId="{5EF1B55B-0462-46BA-8AD4-1935EA4EA34A}" srcOrd="4" destOrd="0" parTransId="{520C7A97-DEEC-41D4-8BF4-3B10BB63A20A}" sibTransId="{2E986B55-A0AD-4116-B30E-D5A4911D126A}"/>
    <dgm:cxn modelId="{00E4072B-1F7E-4A9A-BB1E-77261F8A6EB6}" type="presOf" srcId="{577D59FA-AA9E-46CF-98C9-F3120EC468CE}" destId="{B1989465-EB4C-4AAC-A901-3B347B8AAF0F}" srcOrd="0" destOrd="0" presId="urn:microsoft.com/office/officeart/2005/8/layout/list1"/>
    <dgm:cxn modelId="{ECE1C527-D792-462D-99B8-E0040BBB4B9C}" type="presOf" srcId="{3AF612D1-0651-43C8-807A-C953E85AD745}" destId="{7D16FE2A-CC49-424F-BDD6-6B583358C718}" srcOrd="1" destOrd="0" presId="urn:microsoft.com/office/officeart/2005/8/layout/list1"/>
    <dgm:cxn modelId="{D390D9AD-E39D-4B8B-A5AA-2CD5AA11AC96}" srcId="{DBCA2B9C-67C4-4121-899C-8F382335749F}" destId="{577D59FA-AA9E-46CF-98C9-F3120EC468CE}" srcOrd="2" destOrd="0" parTransId="{A0FB9805-7FC5-4AB1-B910-D279006FA323}" sibTransId="{7C935D95-66E0-4290-9301-ADDF469D9748}"/>
    <dgm:cxn modelId="{29F113C3-3543-4F2B-B86E-D8896B11CB67}" type="presOf" srcId="{5B7A70E2-6C67-456A-B67D-23018BA66FBF}" destId="{3F7680DE-E401-4691-8A05-FB8EB2A5B3C0}" srcOrd="0" destOrd="0" presId="urn:microsoft.com/office/officeart/2005/8/layout/list1"/>
    <dgm:cxn modelId="{6C2822BA-1C86-41FA-9060-E63556522028}" type="presParOf" srcId="{DEB289E6-DE88-4121-A158-A8D7878ECDA1}" destId="{C05652F5-8786-4259-BF8A-E45BD5F1C7E8}" srcOrd="0" destOrd="0" presId="urn:microsoft.com/office/officeart/2005/8/layout/list1"/>
    <dgm:cxn modelId="{6275BF93-D4C2-4E1E-A211-7E790429A783}" type="presParOf" srcId="{C05652F5-8786-4259-BF8A-E45BD5F1C7E8}" destId="{24EBF263-D863-4B0B-8294-CCB9A14F54CF}" srcOrd="0" destOrd="0" presId="urn:microsoft.com/office/officeart/2005/8/layout/list1"/>
    <dgm:cxn modelId="{54344E0D-28AF-4CF0-A889-24927E5709C9}" type="presParOf" srcId="{C05652F5-8786-4259-BF8A-E45BD5F1C7E8}" destId="{5D56D501-6150-47B0-983D-6589274C8B74}" srcOrd="1" destOrd="0" presId="urn:microsoft.com/office/officeart/2005/8/layout/list1"/>
    <dgm:cxn modelId="{A106A4E9-B3FA-4AEF-8F08-0584F6ABE647}" type="presParOf" srcId="{DEB289E6-DE88-4121-A158-A8D7878ECDA1}" destId="{B0F77DDB-BCA8-4800-89DB-2B65BD759739}" srcOrd="1" destOrd="0" presId="urn:microsoft.com/office/officeart/2005/8/layout/list1"/>
    <dgm:cxn modelId="{D97B782D-B7DD-423B-8F92-B8E6AA226431}" type="presParOf" srcId="{DEB289E6-DE88-4121-A158-A8D7878ECDA1}" destId="{62083FC7-93F1-4F21-949E-5AED15C84318}" srcOrd="2" destOrd="0" presId="urn:microsoft.com/office/officeart/2005/8/layout/list1"/>
    <dgm:cxn modelId="{C2F9AD48-3BC4-4D23-B59D-828B3CBE4457}" type="presParOf" srcId="{DEB289E6-DE88-4121-A158-A8D7878ECDA1}" destId="{2E64D7F1-2FE0-42B0-817F-D582F8CA4F72}" srcOrd="3" destOrd="0" presId="urn:microsoft.com/office/officeart/2005/8/layout/list1"/>
    <dgm:cxn modelId="{22EC5D31-A885-4E18-A720-0D081A48BC1D}" type="presParOf" srcId="{DEB289E6-DE88-4121-A158-A8D7878ECDA1}" destId="{F3C78CE7-FB22-4583-826A-65D1B2A6B6EB}" srcOrd="4" destOrd="0" presId="urn:microsoft.com/office/officeart/2005/8/layout/list1"/>
    <dgm:cxn modelId="{0B5ED6C9-F1F6-4251-802E-01CFDB893541}" type="presParOf" srcId="{F3C78CE7-FB22-4583-826A-65D1B2A6B6EB}" destId="{F1D47EB1-AD57-43FC-8FC0-1328DD33F96F}" srcOrd="0" destOrd="0" presId="urn:microsoft.com/office/officeart/2005/8/layout/list1"/>
    <dgm:cxn modelId="{1AE70785-A1AB-436E-89B3-6862DB16E180}" type="presParOf" srcId="{F3C78CE7-FB22-4583-826A-65D1B2A6B6EB}" destId="{51DA8CFA-C7D0-4C27-9167-078502ADC562}" srcOrd="1" destOrd="0" presId="urn:microsoft.com/office/officeart/2005/8/layout/list1"/>
    <dgm:cxn modelId="{ECC9115E-F672-476B-936B-FAABCD826D1F}" type="presParOf" srcId="{DEB289E6-DE88-4121-A158-A8D7878ECDA1}" destId="{D6316C01-E281-4245-8B59-DFB90632F702}" srcOrd="5" destOrd="0" presId="urn:microsoft.com/office/officeart/2005/8/layout/list1"/>
    <dgm:cxn modelId="{C57F2851-46F5-4785-82C5-749D46B51808}" type="presParOf" srcId="{DEB289E6-DE88-4121-A158-A8D7878ECDA1}" destId="{8F3E4385-4607-4083-815D-1C53CF8AA7F8}" srcOrd="6" destOrd="0" presId="urn:microsoft.com/office/officeart/2005/8/layout/list1"/>
    <dgm:cxn modelId="{5DA87DDD-8AAD-4710-838A-893EA39BA8C0}" type="presParOf" srcId="{DEB289E6-DE88-4121-A158-A8D7878ECDA1}" destId="{1539AECA-346B-4E58-9012-E3411F16A10F}" srcOrd="7" destOrd="0" presId="urn:microsoft.com/office/officeart/2005/8/layout/list1"/>
    <dgm:cxn modelId="{DD9E21E5-3CF3-4CFE-ACDF-BFA0EC599572}" type="presParOf" srcId="{DEB289E6-DE88-4121-A158-A8D7878ECDA1}" destId="{38C47C48-5C11-403C-BBA0-F2C04F011EDE}" srcOrd="8" destOrd="0" presId="urn:microsoft.com/office/officeart/2005/8/layout/list1"/>
    <dgm:cxn modelId="{3638B320-4D14-4966-B69C-DF62A412884A}" type="presParOf" srcId="{38C47C48-5C11-403C-BBA0-F2C04F011EDE}" destId="{B1989465-EB4C-4AAC-A901-3B347B8AAF0F}" srcOrd="0" destOrd="0" presId="urn:microsoft.com/office/officeart/2005/8/layout/list1"/>
    <dgm:cxn modelId="{E7DC4B9D-F3BA-48D7-9165-2496825558B2}" type="presParOf" srcId="{38C47C48-5C11-403C-BBA0-F2C04F011EDE}" destId="{27E9ABE6-0390-47CF-B224-C9DDBC50FE43}" srcOrd="1" destOrd="0" presId="urn:microsoft.com/office/officeart/2005/8/layout/list1"/>
    <dgm:cxn modelId="{8D666D3A-307F-462F-BB6A-7AD34D54DC72}" type="presParOf" srcId="{DEB289E6-DE88-4121-A158-A8D7878ECDA1}" destId="{34C1ABFA-2EA8-438E-ABCE-B0E8EB4C318F}" srcOrd="9" destOrd="0" presId="urn:microsoft.com/office/officeart/2005/8/layout/list1"/>
    <dgm:cxn modelId="{6A7D4087-134E-491D-8847-606FDFFA10FF}" type="presParOf" srcId="{DEB289E6-DE88-4121-A158-A8D7878ECDA1}" destId="{91D24373-069C-4946-9C9E-E96132448799}" srcOrd="10" destOrd="0" presId="urn:microsoft.com/office/officeart/2005/8/layout/list1"/>
    <dgm:cxn modelId="{3F815453-A89E-4640-9D00-D5915922A91B}" type="presParOf" srcId="{DEB289E6-DE88-4121-A158-A8D7878ECDA1}" destId="{FB86B4AE-69A9-4B62-AFE9-CC2078745656}" srcOrd="11" destOrd="0" presId="urn:microsoft.com/office/officeart/2005/8/layout/list1"/>
    <dgm:cxn modelId="{6901FC56-3B90-4957-90C7-CBC5C674AE07}" type="presParOf" srcId="{DEB289E6-DE88-4121-A158-A8D7878ECDA1}" destId="{E821610B-83DB-4396-A1BC-41FCC1F1F164}" srcOrd="12" destOrd="0" presId="urn:microsoft.com/office/officeart/2005/8/layout/list1"/>
    <dgm:cxn modelId="{72EBF8BD-A0B9-4301-8E08-CD8F7CB69A57}" type="presParOf" srcId="{E821610B-83DB-4396-A1BC-41FCC1F1F164}" destId="{3F7680DE-E401-4691-8A05-FB8EB2A5B3C0}" srcOrd="0" destOrd="0" presId="urn:microsoft.com/office/officeart/2005/8/layout/list1"/>
    <dgm:cxn modelId="{14FA8D09-BC12-4456-B289-CEF3602CE20F}" type="presParOf" srcId="{E821610B-83DB-4396-A1BC-41FCC1F1F164}" destId="{8C4EBA06-035C-49F0-863E-D02524CB9D5C}" srcOrd="1" destOrd="0" presId="urn:microsoft.com/office/officeart/2005/8/layout/list1"/>
    <dgm:cxn modelId="{6C4481E3-B394-42CE-AC3B-8A112D9BC891}" type="presParOf" srcId="{DEB289E6-DE88-4121-A158-A8D7878ECDA1}" destId="{F8DE38E4-88BE-4A95-99EA-5CED62309978}" srcOrd="13" destOrd="0" presId="urn:microsoft.com/office/officeart/2005/8/layout/list1"/>
    <dgm:cxn modelId="{1B44C358-158F-416D-A674-445DE95E3C61}" type="presParOf" srcId="{DEB289E6-DE88-4121-A158-A8D7878ECDA1}" destId="{8453FECF-E55C-4EAC-8076-452E8F6154E5}" srcOrd="14" destOrd="0" presId="urn:microsoft.com/office/officeart/2005/8/layout/list1"/>
    <dgm:cxn modelId="{2333582D-946A-444F-91E0-0237364341C0}" type="presParOf" srcId="{DEB289E6-DE88-4121-A158-A8D7878ECDA1}" destId="{2D3A5F8A-0728-4E44-A489-44EE4912C0CC}" srcOrd="15" destOrd="0" presId="urn:microsoft.com/office/officeart/2005/8/layout/list1"/>
    <dgm:cxn modelId="{FB7EE2A3-93EE-4B6E-91DB-2653A9F30A6C}" type="presParOf" srcId="{DEB289E6-DE88-4121-A158-A8D7878ECDA1}" destId="{1E243C84-1987-4535-9C9D-5F575CACED60}" srcOrd="16" destOrd="0" presId="urn:microsoft.com/office/officeart/2005/8/layout/list1"/>
    <dgm:cxn modelId="{2B09EC73-22E4-4A80-90F9-7DC9FB9F6A8F}" type="presParOf" srcId="{1E243C84-1987-4535-9C9D-5F575CACED60}" destId="{A60DEE6E-BA68-456E-805C-93C37FD8D5C0}" srcOrd="0" destOrd="0" presId="urn:microsoft.com/office/officeart/2005/8/layout/list1"/>
    <dgm:cxn modelId="{7EC32CE8-401A-412B-8363-F5866D766482}" type="presParOf" srcId="{1E243C84-1987-4535-9C9D-5F575CACED60}" destId="{3EB18B73-1BB7-49C9-B327-91DC4402070F}" srcOrd="1" destOrd="0" presId="urn:microsoft.com/office/officeart/2005/8/layout/list1"/>
    <dgm:cxn modelId="{CC422750-2D1D-4F1C-9395-2029BD490DA7}" type="presParOf" srcId="{DEB289E6-DE88-4121-A158-A8D7878ECDA1}" destId="{B7E78EB3-763B-43B4-884C-4443FFFCB82E}" srcOrd="17" destOrd="0" presId="urn:microsoft.com/office/officeart/2005/8/layout/list1"/>
    <dgm:cxn modelId="{56BF88EF-FD98-4510-9CEF-672CEC7A847D}" type="presParOf" srcId="{DEB289E6-DE88-4121-A158-A8D7878ECDA1}" destId="{81180C52-A460-4FEC-A8D9-7F90E23E5479}" srcOrd="18" destOrd="0" presId="urn:microsoft.com/office/officeart/2005/8/layout/list1"/>
    <dgm:cxn modelId="{6A24BEDE-726B-4AB7-A35F-C076A615DD2F}" type="presParOf" srcId="{DEB289E6-DE88-4121-A158-A8D7878ECDA1}" destId="{C783ADFF-C8ED-4D3C-8EA9-AEE9E3AB87E5}" srcOrd="19" destOrd="0" presId="urn:microsoft.com/office/officeart/2005/8/layout/list1"/>
    <dgm:cxn modelId="{8F46FAA6-250C-4CD6-B109-F51A72090300}" type="presParOf" srcId="{DEB289E6-DE88-4121-A158-A8D7878ECDA1}" destId="{3A54EF11-03FD-4D3C-B69F-1CF47EEC0204}" srcOrd="20" destOrd="0" presId="urn:microsoft.com/office/officeart/2005/8/layout/list1"/>
    <dgm:cxn modelId="{B3DC1E10-6467-49E1-AB71-0F0510F9F66A}" type="presParOf" srcId="{3A54EF11-03FD-4D3C-B69F-1CF47EEC0204}" destId="{AAEA9B48-B1B9-43AD-A72F-02662E36E311}" srcOrd="0" destOrd="0" presId="urn:microsoft.com/office/officeart/2005/8/layout/list1"/>
    <dgm:cxn modelId="{97A881BA-502E-4FFD-9FD3-E5416FE0DAD7}" type="presParOf" srcId="{3A54EF11-03FD-4D3C-B69F-1CF47EEC0204}" destId="{7D16FE2A-CC49-424F-BDD6-6B583358C718}" srcOrd="1" destOrd="0" presId="urn:microsoft.com/office/officeart/2005/8/layout/list1"/>
    <dgm:cxn modelId="{722E245B-DD94-4D4F-B5B5-E6B82328293F}" type="presParOf" srcId="{DEB289E6-DE88-4121-A158-A8D7878ECDA1}" destId="{626759CC-5ACA-4911-A75E-F54D71FA66C3}" srcOrd="21" destOrd="0" presId="urn:microsoft.com/office/officeart/2005/8/layout/list1"/>
    <dgm:cxn modelId="{144A92EB-A626-4BB4-BCD8-ED835A472BAD}" type="presParOf" srcId="{DEB289E6-DE88-4121-A158-A8D7878ECDA1}" destId="{CB3629BB-29D4-4245-AB02-AB1A471A3E81}" srcOrd="22" destOrd="0" presId="urn:microsoft.com/office/officeart/2005/8/layout/lis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A4B371-1E9F-43BB-AFF5-ED1D8A131B9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81FFD35D-1242-4050-8BF4-B301F06706F6}">
      <dgm:prSet phldrT="[Texto]"/>
      <dgm:spPr>
        <a:solidFill>
          <a:schemeClr val="accent3"/>
        </a:solidFill>
      </dgm:spPr>
      <dgm:t>
        <a:bodyPr/>
        <a:lstStyle/>
        <a:p>
          <a:r>
            <a:rPr lang="es-CL" dirty="0" smtClean="0"/>
            <a:t>Parte 1: Diagnóstico</a:t>
          </a:r>
          <a:endParaRPr lang="es-CL" dirty="0"/>
        </a:p>
      </dgm:t>
    </dgm:pt>
    <dgm:pt modelId="{D783EBB7-0021-4A11-B233-919C395AED76}" type="parTrans" cxnId="{2EB759B7-A586-4E51-BE87-384FC51F5993}">
      <dgm:prSet/>
      <dgm:spPr/>
      <dgm:t>
        <a:bodyPr/>
        <a:lstStyle/>
        <a:p>
          <a:endParaRPr lang="es-CL"/>
        </a:p>
      </dgm:t>
    </dgm:pt>
    <dgm:pt modelId="{3411BA0B-4B1E-44B0-855E-A6DA4F16E2EE}" type="sibTrans" cxnId="{2EB759B7-A586-4E51-BE87-384FC51F5993}">
      <dgm:prSet/>
      <dgm:spPr/>
      <dgm:t>
        <a:bodyPr/>
        <a:lstStyle/>
        <a:p>
          <a:endParaRPr lang="es-CL"/>
        </a:p>
      </dgm:t>
    </dgm:pt>
    <dgm:pt modelId="{9DA0EC0A-C694-4B8B-B4DC-B457B65E2C4D}" type="pres">
      <dgm:prSet presAssocID="{5DA4B371-1E9F-43BB-AFF5-ED1D8A131B90}" presName="linear" presStyleCnt="0">
        <dgm:presLayoutVars>
          <dgm:dir/>
          <dgm:animLvl val="lvl"/>
          <dgm:resizeHandles val="exact"/>
        </dgm:presLayoutVars>
      </dgm:prSet>
      <dgm:spPr/>
      <dgm:t>
        <a:bodyPr/>
        <a:lstStyle/>
        <a:p>
          <a:endParaRPr lang="es-CL"/>
        </a:p>
      </dgm:t>
    </dgm:pt>
    <dgm:pt modelId="{21B77940-301C-473F-B8E6-347CE472D70A}" type="pres">
      <dgm:prSet presAssocID="{81FFD35D-1242-4050-8BF4-B301F06706F6}" presName="parentLin" presStyleCnt="0"/>
      <dgm:spPr/>
    </dgm:pt>
    <dgm:pt modelId="{D84DEF57-885F-4791-AC6B-172CBBD93838}" type="pres">
      <dgm:prSet presAssocID="{81FFD35D-1242-4050-8BF4-B301F06706F6}" presName="parentLeftMargin" presStyleLbl="node1" presStyleIdx="0" presStyleCnt="1"/>
      <dgm:spPr/>
      <dgm:t>
        <a:bodyPr/>
        <a:lstStyle/>
        <a:p>
          <a:endParaRPr lang="es-CL"/>
        </a:p>
      </dgm:t>
    </dgm:pt>
    <dgm:pt modelId="{486A2C01-1E3C-45DC-9E29-EA8660786D5D}" type="pres">
      <dgm:prSet presAssocID="{81FFD35D-1242-4050-8BF4-B301F06706F6}" presName="parentText" presStyleLbl="node1" presStyleIdx="0" presStyleCnt="1" custScaleX="142857">
        <dgm:presLayoutVars>
          <dgm:chMax val="0"/>
          <dgm:bulletEnabled val="1"/>
        </dgm:presLayoutVars>
      </dgm:prSet>
      <dgm:spPr/>
      <dgm:t>
        <a:bodyPr/>
        <a:lstStyle/>
        <a:p>
          <a:endParaRPr lang="es-CL"/>
        </a:p>
      </dgm:t>
    </dgm:pt>
    <dgm:pt modelId="{C89F2EEB-2E48-43DA-8A8E-D2EAC2156A24}" type="pres">
      <dgm:prSet presAssocID="{81FFD35D-1242-4050-8BF4-B301F06706F6}" presName="negativeSpace" presStyleCnt="0"/>
      <dgm:spPr/>
    </dgm:pt>
    <dgm:pt modelId="{387031AB-EB5F-475D-8395-DAE81B92C62A}" type="pres">
      <dgm:prSet presAssocID="{81FFD35D-1242-4050-8BF4-B301F06706F6}" presName="childText" presStyleLbl="conFgAcc1" presStyleIdx="0" presStyleCnt="1">
        <dgm:presLayoutVars>
          <dgm:bulletEnabled val="1"/>
        </dgm:presLayoutVars>
      </dgm:prSet>
      <dgm:spPr/>
    </dgm:pt>
  </dgm:ptLst>
  <dgm:cxnLst>
    <dgm:cxn modelId="{D0A36EFB-1369-4DE6-8FB8-EC0DBC0F8ADF}" type="presOf" srcId="{5DA4B371-1E9F-43BB-AFF5-ED1D8A131B90}" destId="{9DA0EC0A-C694-4B8B-B4DC-B457B65E2C4D}" srcOrd="0" destOrd="0" presId="urn:microsoft.com/office/officeart/2005/8/layout/list1"/>
    <dgm:cxn modelId="{DCA3271C-C8F3-4D24-A4E7-8F3B811DE9FA}" type="presOf" srcId="{81FFD35D-1242-4050-8BF4-B301F06706F6}" destId="{486A2C01-1E3C-45DC-9E29-EA8660786D5D}" srcOrd="1" destOrd="0" presId="urn:microsoft.com/office/officeart/2005/8/layout/list1"/>
    <dgm:cxn modelId="{B5A2F35F-32C7-48D1-8D8C-0C50F1C42227}" type="presOf" srcId="{81FFD35D-1242-4050-8BF4-B301F06706F6}" destId="{D84DEF57-885F-4791-AC6B-172CBBD93838}" srcOrd="0" destOrd="0" presId="urn:microsoft.com/office/officeart/2005/8/layout/list1"/>
    <dgm:cxn modelId="{2EB759B7-A586-4E51-BE87-384FC51F5993}" srcId="{5DA4B371-1E9F-43BB-AFF5-ED1D8A131B90}" destId="{81FFD35D-1242-4050-8BF4-B301F06706F6}" srcOrd="0" destOrd="0" parTransId="{D783EBB7-0021-4A11-B233-919C395AED76}" sibTransId="{3411BA0B-4B1E-44B0-855E-A6DA4F16E2EE}"/>
    <dgm:cxn modelId="{ECFEB734-0F6E-48DE-91B7-FED2CE9FB7AE}" type="presParOf" srcId="{9DA0EC0A-C694-4B8B-B4DC-B457B65E2C4D}" destId="{21B77940-301C-473F-B8E6-347CE472D70A}" srcOrd="0" destOrd="0" presId="urn:microsoft.com/office/officeart/2005/8/layout/list1"/>
    <dgm:cxn modelId="{B149D14B-F203-4D34-AABF-90EE0DF3F23B}" type="presParOf" srcId="{21B77940-301C-473F-B8E6-347CE472D70A}" destId="{D84DEF57-885F-4791-AC6B-172CBBD93838}" srcOrd="0" destOrd="0" presId="urn:microsoft.com/office/officeart/2005/8/layout/list1"/>
    <dgm:cxn modelId="{2C9AF4A6-0639-4533-8BBB-AF61630DB925}" type="presParOf" srcId="{21B77940-301C-473F-B8E6-347CE472D70A}" destId="{486A2C01-1E3C-45DC-9E29-EA8660786D5D}" srcOrd="1" destOrd="0" presId="urn:microsoft.com/office/officeart/2005/8/layout/list1"/>
    <dgm:cxn modelId="{34107CE2-55F1-40B9-8393-189214087736}" type="presParOf" srcId="{9DA0EC0A-C694-4B8B-B4DC-B457B65E2C4D}" destId="{C89F2EEB-2E48-43DA-8A8E-D2EAC2156A24}" srcOrd="1" destOrd="0" presId="urn:microsoft.com/office/officeart/2005/8/layout/list1"/>
    <dgm:cxn modelId="{B90F8A94-5AD2-465A-8CE3-9BE2641D0FE1}" type="presParOf" srcId="{9DA0EC0A-C694-4B8B-B4DC-B457B65E2C4D}" destId="{387031AB-EB5F-475D-8395-DAE81B92C62A}" srcOrd="2" destOrd="0" presId="urn:microsoft.com/office/officeart/2005/8/layout/list1"/>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CB242C-D44A-4E74-AE1C-03EB59CD0BC6}">
      <dsp:nvSpPr>
        <dsp:cNvPr id="0" name=""/>
        <dsp:cNvSpPr/>
      </dsp:nvSpPr>
      <dsp:spPr>
        <a:xfrm rot="5400000">
          <a:off x="-207413" y="147864"/>
          <a:ext cx="1816004" cy="1531151"/>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L" sz="1400" kern="1200" dirty="0" smtClean="0"/>
            <a:t>Acción Social</a:t>
          </a:r>
          <a:endParaRPr lang="es-CL" sz="1400" kern="1200" dirty="0"/>
        </a:p>
      </dsp:txBody>
      <dsp:txXfrm rot="5400000">
        <a:off x="-207413" y="147864"/>
        <a:ext cx="1816004" cy="1531151"/>
      </dsp:txXfrm>
    </dsp:sp>
    <dsp:sp modelId="{94ACBDDD-E57F-4BEB-BB8B-84940D91C598}">
      <dsp:nvSpPr>
        <dsp:cNvPr id="0" name=""/>
        <dsp:cNvSpPr/>
      </dsp:nvSpPr>
      <dsp:spPr>
        <a:xfrm rot="5400000">
          <a:off x="4140220" y="-2801206"/>
          <a:ext cx="1185632" cy="679369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just" defTabSz="1022350">
            <a:lnSpc>
              <a:spcPct val="90000"/>
            </a:lnSpc>
            <a:spcBef>
              <a:spcPct val="0"/>
            </a:spcBef>
            <a:spcAft>
              <a:spcPct val="15000"/>
            </a:spcAft>
            <a:buChar char="••"/>
          </a:pPr>
          <a:r>
            <a:rPr lang="es-CL" sz="2300" kern="1200" dirty="0" smtClean="0">
              <a:solidFill>
                <a:srgbClr val="005091"/>
              </a:solidFill>
              <a:latin typeface="+mj-lt"/>
              <a:ea typeface="+mj-ea"/>
              <a:cs typeface="Tahoma" pitchFamily="34" charset="0"/>
            </a:rPr>
            <a:t>Proyectos de  acciones sociales que generen </a:t>
          </a:r>
          <a:r>
            <a:rPr lang="es-CL" sz="2300" b="1" kern="1200" dirty="0" smtClean="0">
              <a:solidFill>
                <a:srgbClr val="005091"/>
              </a:solidFill>
              <a:latin typeface="+mj-lt"/>
              <a:ea typeface="+mj-ea"/>
              <a:cs typeface="Tahoma" pitchFamily="34" charset="0"/>
            </a:rPr>
            <a:t>Innovación Social</a:t>
          </a:r>
          <a:r>
            <a:rPr lang="es-CL" sz="2300" kern="1200" dirty="0" smtClean="0">
              <a:solidFill>
                <a:srgbClr val="005091"/>
              </a:solidFill>
              <a:latin typeface="+mj-lt"/>
              <a:ea typeface="+mj-ea"/>
              <a:cs typeface="Tahoma" pitchFamily="34" charset="0"/>
            </a:rPr>
            <a:t>, cuyos beneficiarios sean personas en situación de pobreza y/o vulnerabilidad social.</a:t>
          </a:r>
          <a:endParaRPr lang="es-CL" sz="2300" kern="1200" dirty="0">
            <a:solidFill>
              <a:srgbClr val="005091"/>
            </a:solidFill>
            <a:latin typeface="+mj-lt"/>
            <a:ea typeface="+mj-ea"/>
            <a:cs typeface="Tahoma" pitchFamily="34" charset="0"/>
          </a:endParaRPr>
        </a:p>
      </dsp:txBody>
      <dsp:txXfrm rot="5400000">
        <a:off x="4140220" y="-2801206"/>
        <a:ext cx="1185632" cy="6793692"/>
      </dsp:txXfrm>
    </dsp:sp>
    <dsp:sp modelId="{23F21A13-B7AA-496D-BE30-9E832C345B28}">
      <dsp:nvSpPr>
        <dsp:cNvPr id="0" name=""/>
        <dsp:cNvSpPr/>
      </dsp:nvSpPr>
      <dsp:spPr>
        <a:xfrm rot="5400000">
          <a:off x="-272060" y="1988645"/>
          <a:ext cx="1816004" cy="140185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L" sz="1400" kern="1200" dirty="0" smtClean="0"/>
            <a:t>Análisis de Experiencia</a:t>
          </a:r>
          <a:endParaRPr lang="es-CL" sz="1400" kern="1200" dirty="0"/>
        </a:p>
      </dsp:txBody>
      <dsp:txXfrm rot="5400000">
        <a:off x="-272060" y="1988645"/>
        <a:ext cx="1816004" cy="1401857"/>
      </dsp:txXfrm>
    </dsp:sp>
    <dsp:sp modelId="{2AD05340-E7D1-467F-A37B-AA148AAD325B}">
      <dsp:nvSpPr>
        <dsp:cNvPr id="0" name=""/>
        <dsp:cNvSpPr/>
      </dsp:nvSpPr>
      <dsp:spPr>
        <a:xfrm rot="5400000">
          <a:off x="3847867" y="-1025073"/>
          <a:ext cx="1641043" cy="679369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just" defTabSz="1022350">
            <a:lnSpc>
              <a:spcPct val="90000"/>
            </a:lnSpc>
            <a:spcBef>
              <a:spcPct val="0"/>
            </a:spcBef>
            <a:spcAft>
              <a:spcPct val="15000"/>
            </a:spcAft>
            <a:buChar char="••"/>
          </a:pPr>
          <a:r>
            <a:rPr lang="es-CL" sz="2300" kern="1200" dirty="0" smtClean="0">
              <a:solidFill>
                <a:srgbClr val="005091"/>
              </a:solidFill>
              <a:latin typeface="+mj-lt"/>
              <a:ea typeface="+mj-ea"/>
              <a:cs typeface="Tahoma" pitchFamily="34" charset="0"/>
            </a:rPr>
            <a:t>Proyectos que </a:t>
          </a:r>
          <a:r>
            <a:rPr lang="es-CL" sz="2300" b="1" kern="1200" dirty="0" smtClean="0">
              <a:solidFill>
                <a:srgbClr val="005091"/>
              </a:solidFill>
              <a:latin typeface="+mj-lt"/>
              <a:ea typeface="+mj-ea"/>
              <a:cs typeface="Tahoma" pitchFamily="34" charset="0"/>
            </a:rPr>
            <a:t>Analicen y Sistematicen Experiencias Innovadoras</a:t>
          </a:r>
          <a:r>
            <a:rPr lang="es-CL" sz="2300" kern="1200" dirty="0" smtClean="0">
              <a:solidFill>
                <a:srgbClr val="005091"/>
              </a:solidFill>
              <a:latin typeface="+mj-lt"/>
              <a:ea typeface="+mj-ea"/>
              <a:cs typeface="Tahoma" pitchFamily="34" charset="0"/>
            </a:rPr>
            <a:t> para el desarrollo social, que hayan sido implementadas y que puedan entregar insumos para la política social.</a:t>
          </a:r>
          <a:endParaRPr lang="es-CL" sz="2300" kern="1200" dirty="0">
            <a:solidFill>
              <a:srgbClr val="005091"/>
            </a:solidFill>
            <a:latin typeface="+mj-lt"/>
            <a:ea typeface="+mj-ea"/>
            <a:cs typeface="Tahoma" pitchFamily="34" charset="0"/>
          </a:endParaRPr>
        </a:p>
      </dsp:txBody>
      <dsp:txXfrm rot="5400000">
        <a:off x="3847867" y="-1025073"/>
        <a:ext cx="1641043" cy="6793692"/>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51A7C8-C362-49D7-A801-AC3B09561237}">
      <dsp:nvSpPr>
        <dsp:cNvPr id="0" name=""/>
        <dsp:cNvSpPr/>
      </dsp:nvSpPr>
      <dsp:spPr>
        <a:xfrm>
          <a:off x="1451888" y="132942"/>
          <a:ext cx="1935063" cy="193506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kern="1200" dirty="0" smtClean="0"/>
            <a:t>Análisis del problema</a:t>
          </a:r>
          <a:endParaRPr lang="es-CL" sz="1800" kern="1200" dirty="0"/>
        </a:p>
      </dsp:txBody>
      <dsp:txXfrm>
        <a:off x="1451888" y="132942"/>
        <a:ext cx="1935063" cy="1935063"/>
      </dsp:txXfrm>
    </dsp:sp>
    <dsp:sp modelId="{2DB143AA-5B21-48EA-836C-DA1CA8808619}">
      <dsp:nvSpPr>
        <dsp:cNvPr id="0" name=""/>
        <dsp:cNvSpPr/>
      </dsp:nvSpPr>
      <dsp:spPr>
        <a:xfrm rot="3600000">
          <a:off x="2881410" y="2018339"/>
          <a:ext cx="512937" cy="65308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CL" sz="1500" kern="1200"/>
        </a:p>
      </dsp:txBody>
      <dsp:txXfrm rot="3600000">
        <a:off x="2881410" y="2018339"/>
        <a:ext cx="512937" cy="653083"/>
      </dsp:txXfrm>
    </dsp:sp>
    <dsp:sp modelId="{8E6EDCF9-801E-425A-B8DB-B1C5F119CC38}">
      <dsp:nvSpPr>
        <dsp:cNvPr id="0" name=""/>
        <dsp:cNvSpPr/>
      </dsp:nvSpPr>
      <dsp:spPr>
        <a:xfrm>
          <a:off x="2903322" y="2646901"/>
          <a:ext cx="1935063" cy="1935063"/>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kern="1200" dirty="0" smtClean="0"/>
            <a:t>Identificación de la población</a:t>
          </a:r>
          <a:endParaRPr lang="es-CL" sz="1800" kern="1200" dirty="0"/>
        </a:p>
      </dsp:txBody>
      <dsp:txXfrm>
        <a:off x="2903322" y="2646901"/>
        <a:ext cx="1935063" cy="1935063"/>
      </dsp:txXfrm>
    </dsp:sp>
    <dsp:sp modelId="{C51E59FD-0889-4BD1-939D-E4B7A3B44482}">
      <dsp:nvSpPr>
        <dsp:cNvPr id="0" name=""/>
        <dsp:cNvSpPr/>
      </dsp:nvSpPr>
      <dsp:spPr>
        <a:xfrm rot="10800000">
          <a:off x="2177468" y="3287891"/>
          <a:ext cx="512937" cy="653083"/>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CL" sz="1500" kern="1200"/>
        </a:p>
      </dsp:txBody>
      <dsp:txXfrm rot="10800000">
        <a:off x="2177468" y="3287891"/>
        <a:ext cx="512937" cy="653083"/>
      </dsp:txXfrm>
    </dsp:sp>
    <dsp:sp modelId="{74958F64-EFF2-4692-8298-9BF0E3965459}">
      <dsp:nvSpPr>
        <dsp:cNvPr id="0" name=""/>
        <dsp:cNvSpPr/>
      </dsp:nvSpPr>
      <dsp:spPr>
        <a:xfrm>
          <a:off x="453" y="2646901"/>
          <a:ext cx="1935063" cy="1935063"/>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kern="1200" dirty="0" smtClean="0"/>
            <a:t>Identificación de la posibles soluciones</a:t>
          </a:r>
          <a:endParaRPr lang="es-CL" sz="1800" kern="1200" dirty="0"/>
        </a:p>
      </dsp:txBody>
      <dsp:txXfrm>
        <a:off x="453" y="2646901"/>
        <a:ext cx="1935063" cy="1935063"/>
      </dsp:txXfrm>
    </dsp:sp>
    <dsp:sp modelId="{9F01F9A1-636D-4523-8AFD-64B0877C7522}">
      <dsp:nvSpPr>
        <dsp:cNvPr id="0" name=""/>
        <dsp:cNvSpPr/>
      </dsp:nvSpPr>
      <dsp:spPr>
        <a:xfrm rot="18000000">
          <a:off x="1429975" y="2043484"/>
          <a:ext cx="512937" cy="653083"/>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CL" sz="1500" kern="1200"/>
        </a:p>
      </dsp:txBody>
      <dsp:txXfrm rot="18000000">
        <a:off x="1429975" y="2043484"/>
        <a:ext cx="512937" cy="65308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4C514D-707E-4514-928C-7B7FA7BF5EE0}">
      <dsp:nvSpPr>
        <dsp:cNvPr id="0" name=""/>
        <dsp:cNvSpPr/>
      </dsp:nvSpPr>
      <dsp:spPr>
        <a:xfrm>
          <a:off x="1370" y="444905"/>
          <a:ext cx="2922323" cy="17533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Situación actual de los destinatarios del proyecto</a:t>
          </a:r>
          <a:endParaRPr lang="es-CL" sz="2600" kern="1200" dirty="0"/>
        </a:p>
      </dsp:txBody>
      <dsp:txXfrm>
        <a:off x="1370" y="444905"/>
        <a:ext cx="2922323" cy="1753394"/>
      </dsp:txXfrm>
    </dsp:sp>
    <dsp:sp modelId="{E71B9125-BCE0-450B-87DD-2B50BD61D002}">
      <dsp:nvSpPr>
        <dsp:cNvPr id="0" name=""/>
        <dsp:cNvSpPr/>
      </dsp:nvSpPr>
      <dsp:spPr>
        <a:xfrm>
          <a:off x="3215926" y="959234"/>
          <a:ext cx="619532" cy="7247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CL" sz="2100" kern="1200"/>
        </a:p>
      </dsp:txBody>
      <dsp:txXfrm>
        <a:off x="3215926" y="959234"/>
        <a:ext cx="619532" cy="724736"/>
      </dsp:txXfrm>
    </dsp:sp>
    <dsp:sp modelId="{14A48934-0593-4262-8CB5-D97D9C04D3F5}">
      <dsp:nvSpPr>
        <dsp:cNvPr id="0" name=""/>
        <dsp:cNvSpPr/>
      </dsp:nvSpPr>
      <dsp:spPr>
        <a:xfrm>
          <a:off x="4092623" y="444905"/>
          <a:ext cx="2922323" cy="1753394"/>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Análisis del problema</a:t>
          </a:r>
          <a:endParaRPr lang="es-CL" sz="2600" kern="1200" dirty="0"/>
        </a:p>
      </dsp:txBody>
      <dsp:txXfrm>
        <a:off x="4092623" y="444905"/>
        <a:ext cx="2922323" cy="175339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205619" y="0"/>
          <a:ext cx="3455294" cy="9413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CL" sz="2600" kern="1200" dirty="0" smtClean="0"/>
            <a:t>¿Qué hacer?</a:t>
          </a:r>
          <a:endParaRPr lang="es-CL" sz="2600" kern="1200" dirty="0"/>
        </a:p>
      </dsp:txBody>
      <dsp:txXfrm>
        <a:off x="205619" y="0"/>
        <a:ext cx="3455294" cy="941347"/>
      </dsp:txXfrm>
    </dsp:sp>
    <dsp:sp modelId="{52661172-CB21-4FAE-A532-51D3153BBD7B}">
      <dsp:nvSpPr>
        <dsp:cNvPr id="0" name=""/>
        <dsp:cNvSpPr/>
      </dsp:nvSpPr>
      <dsp:spPr>
        <a:xfrm>
          <a:off x="551148" y="941347"/>
          <a:ext cx="346536" cy="830401"/>
        </a:xfrm>
        <a:custGeom>
          <a:avLst/>
          <a:gdLst/>
          <a:ahLst/>
          <a:cxnLst/>
          <a:rect l="0" t="0" r="0" b="0"/>
          <a:pathLst>
            <a:path>
              <a:moveTo>
                <a:pt x="0" y="0"/>
              </a:moveTo>
              <a:lnTo>
                <a:pt x="0" y="830401"/>
              </a:lnTo>
              <a:lnTo>
                <a:pt x="346536" y="8304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897685" y="1094974"/>
          <a:ext cx="3090192" cy="13535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Identificar las </a:t>
          </a:r>
          <a:r>
            <a:rPr lang="es-CL" sz="1600" b="1" kern="1200" dirty="0" smtClean="0">
              <a:solidFill>
                <a:srgbClr val="595959"/>
              </a:solidFill>
              <a:latin typeface="+mn-lt"/>
              <a:cs typeface="ヒラギノ角ゴ Pro W3" charset="-128"/>
            </a:rPr>
            <a:t>necesidades o carencias</a:t>
          </a:r>
          <a:r>
            <a:rPr lang="es-CL" sz="1600" kern="1200" dirty="0" smtClean="0">
              <a:solidFill>
                <a:srgbClr val="595959"/>
              </a:solidFill>
              <a:latin typeface="+mn-lt"/>
              <a:cs typeface="ヒラギノ角ゴ Pro W3" charset="-128"/>
            </a:rPr>
            <a:t> que afectan a cierto grupo de personas y que serán resueltas o mejoradas con el proyecto</a:t>
          </a:r>
          <a:endParaRPr lang="es-CL" sz="1600" kern="1200" dirty="0"/>
        </a:p>
      </dsp:txBody>
      <dsp:txXfrm>
        <a:off x="897685" y="1094974"/>
        <a:ext cx="3090192" cy="1353547"/>
      </dsp:txXfrm>
    </dsp:sp>
    <dsp:sp modelId="{B9FA5587-A6B5-42FC-BEC7-5D67B18D4B57}">
      <dsp:nvSpPr>
        <dsp:cNvPr id="0" name=""/>
        <dsp:cNvSpPr/>
      </dsp:nvSpPr>
      <dsp:spPr>
        <a:xfrm>
          <a:off x="551148" y="941347"/>
          <a:ext cx="346536" cy="2179047"/>
        </a:xfrm>
        <a:custGeom>
          <a:avLst/>
          <a:gdLst/>
          <a:ahLst/>
          <a:cxnLst/>
          <a:rect l="0" t="0" r="0" b="0"/>
          <a:pathLst>
            <a:path>
              <a:moveTo>
                <a:pt x="0" y="0"/>
              </a:moveTo>
              <a:lnTo>
                <a:pt x="0" y="2179047"/>
              </a:lnTo>
              <a:lnTo>
                <a:pt x="346536" y="217904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B73EC9-3A90-4A3A-8D9F-B4327DF3AF4A}">
      <dsp:nvSpPr>
        <dsp:cNvPr id="0" name=""/>
        <dsp:cNvSpPr/>
      </dsp:nvSpPr>
      <dsp:spPr>
        <a:xfrm>
          <a:off x="897685" y="2602053"/>
          <a:ext cx="3090192" cy="10366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Visibilizar las </a:t>
          </a:r>
          <a:r>
            <a:rPr lang="es-CL" sz="1600" b="1" kern="1200" dirty="0" smtClean="0">
              <a:solidFill>
                <a:srgbClr val="595959"/>
              </a:solidFill>
              <a:latin typeface="+mn-lt"/>
              <a:cs typeface="ヒラギノ角ゴ Pro W3" charset="-128"/>
            </a:rPr>
            <a:t>potencialidades</a:t>
          </a:r>
          <a:r>
            <a:rPr lang="es-CL" sz="1600" kern="1200" dirty="0" smtClean="0">
              <a:solidFill>
                <a:srgbClr val="595959"/>
              </a:solidFill>
              <a:latin typeface="+mn-lt"/>
              <a:cs typeface="ヒラギノ角ゴ Pro W3" charset="-128"/>
            </a:rPr>
            <a:t> de las personas afectadas, para usarlas en el proyecto</a:t>
          </a:r>
          <a:endParaRPr lang="es-CL" sz="1600" kern="1200" dirty="0"/>
        </a:p>
      </dsp:txBody>
      <dsp:txXfrm>
        <a:off x="897685" y="2602053"/>
        <a:ext cx="3090192" cy="1036684"/>
      </dsp:txXfrm>
    </dsp:sp>
    <dsp:sp modelId="{82B6F5A1-9325-41DE-BAD3-71FECB82F4C9}">
      <dsp:nvSpPr>
        <dsp:cNvPr id="0" name=""/>
        <dsp:cNvSpPr/>
      </dsp:nvSpPr>
      <dsp:spPr>
        <a:xfrm>
          <a:off x="551148" y="941347"/>
          <a:ext cx="346536" cy="3332959"/>
        </a:xfrm>
        <a:custGeom>
          <a:avLst/>
          <a:gdLst/>
          <a:ahLst/>
          <a:cxnLst/>
          <a:rect l="0" t="0" r="0" b="0"/>
          <a:pathLst>
            <a:path>
              <a:moveTo>
                <a:pt x="0" y="0"/>
              </a:moveTo>
              <a:lnTo>
                <a:pt x="0" y="3332959"/>
              </a:lnTo>
              <a:lnTo>
                <a:pt x="346536" y="33329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897685" y="3792268"/>
          <a:ext cx="3080356" cy="96407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Identificar</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 las </a:t>
          </a:r>
          <a:r>
            <a:rPr kumimoji="0" lang="es-CL" sz="1600" b="1"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causas</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 y </a:t>
          </a:r>
          <a:r>
            <a:rPr kumimoji="0" lang="es-CL" sz="1600" b="1"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efectos</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 del problema</a:t>
          </a:r>
          <a:endParaRPr lang="es-CL" sz="1600" kern="1200" dirty="0"/>
        </a:p>
      </dsp:txBody>
      <dsp:txXfrm>
        <a:off x="897685" y="3792268"/>
        <a:ext cx="3080356" cy="964076"/>
      </dsp:txXfrm>
    </dsp:sp>
    <dsp:sp modelId="{784E7E13-2768-4705-A88C-AACB30D62624}">
      <dsp:nvSpPr>
        <dsp:cNvPr id="0" name=""/>
        <dsp:cNvSpPr/>
      </dsp:nvSpPr>
      <dsp:spPr>
        <a:xfrm>
          <a:off x="551148" y="941347"/>
          <a:ext cx="346536" cy="4275590"/>
        </a:xfrm>
        <a:custGeom>
          <a:avLst/>
          <a:gdLst/>
          <a:ahLst/>
          <a:cxnLst/>
          <a:rect l="0" t="0" r="0" b="0"/>
          <a:pathLst>
            <a:path>
              <a:moveTo>
                <a:pt x="0" y="0"/>
              </a:moveTo>
              <a:lnTo>
                <a:pt x="0" y="4275590"/>
              </a:lnTo>
              <a:lnTo>
                <a:pt x="346536" y="42755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9A7FEF-65DE-4E61-A0FE-B5F85FCC46AC}">
      <dsp:nvSpPr>
        <dsp:cNvPr id="0" name=""/>
        <dsp:cNvSpPr/>
      </dsp:nvSpPr>
      <dsp:spPr>
        <a:xfrm>
          <a:off x="897685" y="4909875"/>
          <a:ext cx="3095105" cy="61412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Dar cuenta del </a:t>
          </a:r>
          <a:r>
            <a:rPr kumimoji="0" lang="es-CL" sz="1600" b="1"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contexto</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 (territorio, comunidad local)</a:t>
          </a:r>
        </a:p>
      </dsp:txBody>
      <dsp:txXfrm>
        <a:off x="897685" y="4909875"/>
        <a:ext cx="3095105" cy="614123"/>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341544" y="0"/>
          <a:ext cx="3429435" cy="10778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CL" sz="2600" kern="1200" dirty="0" smtClean="0"/>
            <a:t>¿Cómo hacerlo?</a:t>
          </a:r>
          <a:endParaRPr lang="es-CL" sz="2600" kern="1200" dirty="0"/>
        </a:p>
      </dsp:txBody>
      <dsp:txXfrm>
        <a:off x="341544" y="0"/>
        <a:ext cx="3429435" cy="1077882"/>
      </dsp:txXfrm>
    </dsp:sp>
    <dsp:sp modelId="{52661172-CB21-4FAE-A532-51D3153BBD7B}">
      <dsp:nvSpPr>
        <dsp:cNvPr id="0" name=""/>
        <dsp:cNvSpPr/>
      </dsp:nvSpPr>
      <dsp:spPr>
        <a:xfrm>
          <a:off x="684488" y="1077882"/>
          <a:ext cx="346051" cy="784551"/>
        </a:xfrm>
        <a:custGeom>
          <a:avLst/>
          <a:gdLst/>
          <a:ahLst/>
          <a:cxnLst/>
          <a:rect l="0" t="0" r="0" b="0"/>
          <a:pathLst>
            <a:path>
              <a:moveTo>
                <a:pt x="0" y="0"/>
              </a:moveTo>
              <a:lnTo>
                <a:pt x="0" y="784551"/>
              </a:lnTo>
              <a:lnTo>
                <a:pt x="346051" y="7845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030539" y="1279919"/>
          <a:ext cx="2919278" cy="11650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Revisar </a:t>
          </a:r>
          <a:r>
            <a:rPr lang="es-CL" sz="1600" b="1" kern="1200" dirty="0" smtClean="0">
              <a:solidFill>
                <a:srgbClr val="595959"/>
              </a:solidFill>
              <a:latin typeface="+mn-lt"/>
              <a:cs typeface="ヒラギノ角ゴ Pro W3" charset="-128"/>
            </a:rPr>
            <a:t>datos primarios</a:t>
          </a:r>
          <a:r>
            <a:rPr lang="es-CL" sz="1600" kern="1200" dirty="0" smtClean="0">
              <a:solidFill>
                <a:srgbClr val="595959"/>
              </a:solidFill>
              <a:latin typeface="+mn-lt"/>
              <a:cs typeface="ヒラギノ角ゴ Pro W3" charset="-128"/>
            </a:rPr>
            <a:t>: estadísticas de Ministerios, Municipalidades, estudios. Visualizar actores involucrados en la problemática.  </a:t>
          </a:r>
        </a:p>
      </dsp:txBody>
      <dsp:txXfrm>
        <a:off x="1030539" y="1279919"/>
        <a:ext cx="2919278" cy="1165030"/>
      </dsp:txXfrm>
    </dsp:sp>
    <dsp:sp modelId="{82B6F5A1-9325-41DE-BAD3-71FECB82F4C9}">
      <dsp:nvSpPr>
        <dsp:cNvPr id="0" name=""/>
        <dsp:cNvSpPr/>
      </dsp:nvSpPr>
      <dsp:spPr>
        <a:xfrm>
          <a:off x="684488" y="1077882"/>
          <a:ext cx="355469" cy="2387163"/>
        </a:xfrm>
        <a:custGeom>
          <a:avLst/>
          <a:gdLst/>
          <a:ahLst/>
          <a:cxnLst/>
          <a:rect l="0" t="0" r="0" b="0"/>
          <a:pathLst>
            <a:path>
              <a:moveTo>
                <a:pt x="0" y="0"/>
              </a:moveTo>
              <a:lnTo>
                <a:pt x="0" y="2387163"/>
              </a:lnTo>
              <a:lnTo>
                <a:pt x="355469" y="23871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1039957" y="2645399"/>
          <a:ext cx="2870836" cy="16392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Aplicar </a:t>
          </a:r>
          <a:r>
            <a:rPr kumimoji="0" lang="es-CL" sz="1600" b="1"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metodologías participativas</a:t>
          </a:r>
        </a:p>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rPr>
            <a:t>Ejemplo: Asamblea con comunidad. Trabajo con árbol del problema. Lluvia de ideas. Priorización. </a:t>
          </a:r>
          <a:endParaRPr lang="es-CL" sz="1600" kern="1200" dirty="0"/>
        </a:p>
      </dsp:txBody>
      <dsp:txXfrm>
        <a:off x="1039957" y="2645399"/>
        <a:ext cx="2870836" cy="1639293"/>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252351"/>
          <a:ext cx="7954811" cy="4712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kumimoji="0" lang="es-CL" sz="2600" b="1" i="0" u="none" strike="noStrike" kern="1200" cap="none" spc="0" normalizeH="0" noProof="0" dirty="0" smtClean="0">
              <a:ln>
                <a:noFill/>
              </a:ln>
              <a:solidFill>
                <a:schemeClr val="bg1"/>
              </a:solidFill>
              <a:effectLst/>
              <a:uLnTx/>
              <a:uFillTx/>
              <a:latin typeface="+mn-lt"/>
              <a:ea typeface="ヒラギノ角ゴ Pro W3" charset="-128"/>
              <a:cs typeface="ヒラギノ角ゴ Pro W3" charset="-128"/>
            </a:rPr>
            <a:t>Preguntas claves</a:t>
          </a:r>
          <a:endParaRPr lang="es-CL" sz="2600" kern="1200" dirty="0">
            <a:solidFill>
              <a:schemeClr val="bg1"/>
            </a:solidFill>
          </a:endParaRPr>
        </a:p>
      </dsp:txBody>
      <dsp:txXfrm>
        <a:off x="0" y="252351"/>
        <a:ext cx="7954811" cy="471228"/>
      </dsp:txXfrm>
    </dsp:sp>
    <dsp:sp modelId="{52661172-CB21-4FAE-A532-51D3153BBD7B}">
      <dsp:nvSpPr>
        <dsp:cNvPr id="0" name=""/>
        <dsp:cNvSpPr/>
      </dsp:nvSpPr>
      <dsp:spPr>
        <a:xfrm>
          <a:off x="795481" y="723580"/>
          <a:ext cx="799023" cy="339223"/>
        </a:xfrm>
        <a:custGeom>
          <a:avLst/>
          <a:gdLst/>
          <a:ahLst/>
          <a:cxnLst/>
          <a:rect l="0" t="0" r="0" b="0"/>
          <a:pathLst>
            <a:path>
              <a:moveTo>
                <a:pt x="0" y="0"/>
              </a:moveTo>
              <a:lnTo>
                <a:pt x="0" y="339223"/>
              </a:lnTo>
              <a:lnTo>
                <a:pt x="799023" y="3392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594504" y="827189"/>
          <a:ext cx="6285979" cy="47122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¿Cuál</a:t>
          </a:r>
          <a:r>
            <a:rPr lang="es-CL" sz="1600" kern="1200" dirty="0" smtClean="0">
              <a:solidFill>
                <a:srgbClr val="595959"/>
              </a:solidFill>
              <a:latin typeface="+mn-lt"/>
              <a:cs typeface="ヒラギノ角ゴ Pro W3" charset="-128"/>
            </a:rPr>
            <a:t> es el problema o situación que afecta a cierto grupo de personas o comunidad?</a:t>
          </a:r>
          <a:endParaRPr lang="es-CL" sz="1600" kern="1200" dirty="0"/>
        </a:p>
      </dsp:txBody>
      <dsp:txXfrm>
        <a:off x="1594504" y="827189"/>
        <a:ext cx="6285979" cy="471228"/>
      </dsp:txXfrm>
    </dsp:sp>
    <dsp:sp modelId="{82B6F5A1-9325-41DE-BAD3-71FECB82F4C9}">
      <dsp:nvSpPr>
        <dsp:cNvPr id="0" name=""/>
        <dsp:cNvSpPr/>
      </dsp:nvSpPr>
      <dsp:spPr>
        <a:xfrm>
          <a:off x="795481" y="723580"/>
          <a:ext cx="799023" cy="928259"/>
        </a:xfrm>
        <a:custGeom>
          <a:avLst/>
          <a:gdLst/>
          <a:ahLst/>
          <a:cxnLst/>
          <a:rect l="0" t="0" r="0" b="0"/>
          <a:pathLst>
            <a:path>
              <a:moveTo>
                <a:pt x="0" y="0"/>
              </a:moveTo>
              <a:lnTo>
                <a:pt x="0" y="928259"/>
              </a:lnTo>
              <a:lnTo>
                <a:pt x="799023" y="9282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1594504" y="1416225"/>
          <a:ext cx="6371291" cy="47122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¿Quiénes</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 están afectados/as  por el problema?</a:t>
          </a:r>
          <a:endParaRPr lang="es-CL" sz="1600" kern="1200" dirty="0"/>
        </a:p>
      </dsp:txBody>
      <dsp:txXfrm>
        <a:off x="1594504" y="1416225"/>
        <a:ext cx="6371291" cy="471228"/>
      </dsp:txXfrm>
    </dsp:sp>
    <dsp:sp modelId="{A448BE86-1A2B-4309-B0EA-E00BA33D21D0}">
      <dsp:nvSpPr>
        <dsp:cNvPr id="0" name=""/>
        <dsp:cNvSpPr/>
      </dsp:nvSpPr>
      <dsp:spPr>
        <a:xfrm>
          <a:off x="795481" y="723580"/>
          <a:ext cx="799023" cy="1517295"/>
        </a:xfrm>
        <a:custGeom>
          <a:avLst/>
          <a:gdLst/>
          <a:ahLst/>
          <a:cxnLst/>
          <a:rect l="0" t="0" r="0" b="0"/>
          <a:pathLst>
            <a:path>
              <a:moveTo>
                <a:pt x="0" y="0"/>
              </a:moveTo>
              <a:lnTo>
                <a:pt x="0" y="1517295"/>
              </a:lnTo>
              <a:lnTo>
                <a:pt x="799023" y="15172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41CD3-197F-4569-9A9F-D213206113C6}">
      <dsp:nvSpPr>
        <dsp:cNvPr id="0" name=""/>
        <dsp:cNvSpPr/>
      </dsp:nvSpPr>
      <dsp:spPr>
        <a:xfrm>
          <a:off x="1594504" y="2005261"/>
          <a:ext cx="6386038" cy="47122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¿Cuál es la relevancia del problema? ¿por qué es un problema?</a:t>
          </a:r>
        </a:p>
      </dsp:txBody>
      <dsp:txXfrm>
        <a:off x="1594504" y="2005261"/>
        <a:ext cx="6386038" cy="471228"/>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272545"/>
          <a:ext cx="8093801" cy="4556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kumimoji="0" lang="es-CL" sz="2600" b="1" i="0" u="none" strike="noStrike" kern="1200" cap="none" spc="0" normalizeH="0" noProof="0" dirty="0" smtClean="0">
              <a:ln>
                <a:noFill/>
              </a:ln>
              <a:solidFill>
                <a:schemeClr val="bg1"/>
              </a:solidFill>
              <a:effectLst/>
              <a:uLnTx/>
              <a:uFillTx/>
              <a:latin typeface="+mn-lt"/>
              <a:ea typeface="ヒラギノ角ゴ Pro W3" charset="-128"/>
              <a:cs typeface="ヒラギノ角ゴ Pro W3" charset="-128"/>
            </a:rPr>
            <a:t>Ejemplos</a:t>
          </a:r>
          <a:endParaRPr lang="es-CL" sz="2600" kern="1200" dirty="0">
            <a:solidFill>
              <a:schemeClr val="bg1"/>
            </a:solidFill>
          </a:endParaRPr>
        </a:p>
      </dsp:txBody>
      <dsp:txXfrm>
        <a:off x="0" y="272545"/>
        <a:ext cx="8093801" cy="455671"/>
      </dsp:txXfrm>
    </dsp:sp>
    <dsp:sp modelId="{52661172-CB21-4FAE-A532-51D3153BBD7B}">
      <dsp:nvSpPr>
        <dsp:cNvPr id="0" name=""/>
        <dsp:cNvSpPr/>
      </dsp:nvSpPr>
      <dsp:spPr>
        <a:xfrm>
          <a:off x="809380" y="728216"/>
          <a:ext cx="815007" cy="400269"/>
        </a:xfrm>
        <a:custGeom>
          <a:avLst/>
          <a:gdLst/>
          <a:ahLst/>
          <a:cxnLst/>
          <a:rect l="0" t="0" r="0" b="0"/>
          <a:pathLst>
            <a:path>
              <a:moveTo>
                <a:pt x="0" y="0"/>
              </a:moveTo>
              <a:lnTo>
                <a:pt x="0" y="400269"/>
              </a:lnTo>
              <a:lnTo>
                <a:pt x="815007" y="400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624388" y="806421"/>
          <a:ext cx="6241313" cy="6441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s-ES" sz="1600" kern="1200" dirty="0" smtClean="0">
              <a:solidFill>
                <a:srgbClr val="595959"/>
              </a:solidFill>
              <a:latin typeface="+mn-lt"/>
              <a:cs typeface="ヒラギノ角ゴ Pro W3" charset="-128"/>
            </a:rPr>
            <a:t>El alto consumo de drogas ilícitas entre los jóvenes de la comuna de Pozo Almonte</a:t>
          </a:r>
          <a:endParaRPr lang="es-CL" sz="1600" kern="1200" dirty="0" smtClean="0">
            <a:solidFill>
              <a:srgbClr val="595959"/>
            </a:solidFill>
            <a:latin typeface="+mn-lt"/>
            <a:cs typeface="ヒラギノ角ゴ Pro W3" charset="-128"/>
          </a:endParaRPr>
        </a:p>
      </dsp:txBody>
      <dsp:txXfrm>
        <a:off x="1624388" y="806421"/>
        <a:ext cx="6241313" cy="644130"/>
      </dsp:txXfrm>
    </dsp:sp>
    <dsp:sp modelId="{529B100D-7CD0-4B96-9437-72F7DEFFD8E0}">
      <dsp:nvSpPr>
        <dsp:cNvPr id="0" name=""/>
        <dsp:cNvSpPr/>
      </dsp:nvSpPr>
      <dsp:spPr>
        <a:xfrm>
          <a:off x="809380" y="728216"/>
          <a:ext cx="815007" cy="1049586"/>
        </a:xfrm>
        <a:custGeom>
          <a:avLst/>
          <a:gdLst/>
          <a:ahLst/>
          <a:cxnLst/>
          <a:rect l="0" t="0" r="0" b="0"/>
          <a:pathLst>
            <a:path>
              <a:moveTo>
                <a:pt x="0" y="0"/>
              </a:moveTo>
              <a:lnTo>
                <a:pt x="0" y="1049586"/>
              </a:lnTo>
              <a:lnTo>
                <a:pt x="815007" y="10495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1E028-DA37-4E90-A608-762D61C4AAFC}">
      <dsp:nvSpPr>
        <dsp:cNvPr id="0" name=""/>
        <dsp:cNvSpPr/>
      </dsp:nvSpPr>
      <dsp:spPr>
        <a:xfrm>
          <a:off x="1624388" y="1539472"/>
          <a:ext cx="6243829" cy="47666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Adultos mayores de la comuna de Iquique presentan bajos ingresos familiares</a:t>
          </a:r>
        </a:p>
      </dsp:txBody>
      <dsp:txXfrm>
        <a:off x="1624388" y="1539472"/>
        <a:ext cx="6243829" cy="476660"/>
      </dsp:txXfrm>
    </dsp:sp>
    <dsp:sp modelId="{DB038F07-DEED-4064-9E71-16C6FCE0447F}">
      <dsp:nvSpPr>
        <dsp:cNvPr id="0" name=""/>
        <dsp:cNvSpPr/>
      </dsp:nvSpPr>
      <dsp:spPr>
        <a:xfrm>
          <a:off x="809380" y="728216"/>
          <a:ext cx="815007" cy="1693593"/>
        </a:xfrm>
        <a:custGeom>
          <a:avLst/>
          <a:gdLst/>
          <a:ahLst/>
          <a:cxnLst/>
          <a:rect l="0" t="0" r="0" b="0"/>
          <a:pathLst>
            <a:path>
              <a:moveTo>
                <a:pt x="0" y="0"/>
              </a:moveTo>
              <a:lnTo>
                <a:pt x="0" y="1693593"/>
              </a:lnTo>
              <a:lnTo>
                <a:pt x="815007" y="16935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8B1A2F-43DF-45F2-9167-70593EF686C0}">
      <dsp:nvSpPr>
        <dsp:cNvPr id="0" name=""/>
        <dsp:cNvSpPr/>
      </dsp:nvSpPr>
      <dsp:spPr>
        <a:xfrm>
          <a:off x="1624388" y="2105053"/>
          <a:ext cx="6243823" cy="6335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Personas en situación de discapacidad de </a:t>
          </a:r>
          <a:r>
            <a:rPr lang="es-CL" sz="1600" kern="1200" baseline="0" smtClean="0">
              <a:solidFill>
                <a:srgbClr val="595959"/>
              </a:solidFill>
              <a:latin typeface="+mn-lt"/>
              <a:cs typeface="ヒラギノ角ゴ Pro W3" charset="-128"/>
            </a:rPr>
            <a:t>la Región de Tarapacá </a:t>
          </a:r>
          <a:r>
            <a:rPr lang="es-CL" sz="1600" kern="1200" baseline="0" dirty="0" smtClean="0">
              <a:solidFill>
                <a:srgbClr val="595959"/>
              </a:solidFill>
              <a:latin typeface="+mn-lt"/>
              <a:cs typeface="ヒラギノ角ゴ Pro W3" charset="-128"/>
            </a:rPr>
            <a:t>presentan dificultades para acceder a los espacios públicos</a:t>
          </a:r>
        </a:p>
      </dsp:txBody>
      <dsp:txXfrm>
        <a:off x="1624388" y="2105053"/>
        <a:ext cx="6243823" cy="633513"/>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1376" y="191093"/>
          <a:ext cx="2934920" cy="17609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Situación actual de los destinatarios del proyecto</a:t>
          </a:r>
          <a:endParaRPr lang="es-CL" sz="2600" kern="1200" dirty="0"/>
        </a:p>
      </dsp:txBody>
      <dsp:txXfrm>
        <a:off x="1376" y="191093"/>
        <a:ext cx="2934920" cy="1760952"/>
      </dsp:txXfrm>
    </dsp:sp>
    <dsp:sp modelId="{089A5C9B-7506-4E56-838C-A2C5D7C29719}">
      <dsp:nvSpPr>
        <dsp:cNvPr id="0" name=""/>
        <dsp:cNvSpPr/>
      </dsp:nvSpPr>
      <dsp:spPr>
        <a:xfrm>
          <a:off x="3229788" y="707639"/>
          <a:ext cx="622203" cy="7278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CL" sz="2100" kern="1200"/>
        </a:p>
      </dsp:txBody>
      <dsp:txXfrm>
        <a:off x="3229788" y="707639"/>
        <a:ext cx="622203" cy="727860"/>
      </dsp:txXfrm>
    </dsp:sp>
    <dsp:sp modelId="{39CDB86B-56F9-4D85-A0A7-F2F742EE6848}">
      <dsp:nvSpPr>
        <dsp:cNvPr id="0" name=""/>
        <dsp:cNvSpPr/>
      </dsp:nvSpPr>
      <dsp:spPr>
        <a:xfrm>
          <a:off x="4110264" y="191093"/>
          <a:ext cx="2934920" cy="176095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Identificación de la población</a:t>
          </a:r>
          <a:endParaRPr lang="es-CL" sz="2600" kern="1200" dirty="0"/>
        </a:p>
      </dsp:txBody>
      <dsp:txXfrm>
        <a:off x="4110264" y="191093"/>
        <a:ext cx="2934920" cy="1760952"/>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462745"/>
          <a:ext cx="3763942" cy="10254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CL" sz="2600" kern="1200" dirty="0" smtClean="0"/>
            <a:t>¿Qué hacer?</a:t>
          </a:r>
          <a:endParaRPr lang="es-CL" sz="2600" kern="1200" dirty="0"/>
        </a:p>
      </dsp:txBody>
      <dsp:txXfrm>
        <a:off x="0" y="462745"/>
        <a:ext cx="3763942" cy="1025434"/>
      </dsp:txXfrm>
    </dsp:sp>
    <dsp:sp modelId="{52661172-CB21-4FAE-A532-51D3153BBD7B}">
      <dsp:nvSpPr>
        <dsp:cNvPr id="0" name=""/>
        <dsp:cNvSpPr/>
      </dsp:nvSpPr>
      <dsp:spPr>
        <a:xfrm>
          <a:off x="376394" y="1488180"/>
          <a:ext cx="377485" cy="749737"/>
        </a:xfrm>
        <a:custGeom>
          <a:avLst/>
          <a:gdLst/>
          <a:ahLst/>
          <a:cxnLst/>
          <a:rect l="0" t="0" r="0" b="0"/>
          <a:pathLst>
            <a:path>
              <a:moveTo>
                <a:pt x="0" y="0"/>
              </a:moveTo>
              <a:lnTo>
                <a:pt x="0" y="749737"/>
              </a:lnTo>
              <a:lnTo>
                <a:pt x="377485" y="7497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753879" y="1692935"/>
          <a:ext cx="3050789" cy="10899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Del</a:t>
          </a:r>
          <a:r>
            <a:rPr lang="es-CL" sz="1600" kern="1200" dirty="0" smtClean="0">
              <a:solidFill>
                <a:srgbClr val="595959"/>
              </a:solidFill>
              <a:latin typeface="+mn-lt"/>
              <a:cs typeface="ヒラギノ角ゴ Pro W3" charset="-128"/>
            </a:rPr>
            <a:t> conjunto de la población, identificar la </a:t>
          </a:r>
          <a:r>
            <a:rPr lang="es-CL" sz="1600" b="1" kern="1200" dirty="0" smtClean="0">
              <a:solidFill>
                <a:srgbClr val="595959"/>
              </a:solidFill>
              <a:latin typeface="+mn-lt"/>
              <a:cs typeface="ヒラギノ角ゴ Pro W3" charset="-128"/>
            </a:rPr>
            <a:t>población afectada</a:t>
          </a:r>
          <a:r>
            <a:rPr lang="es-CL" sz="1600" kern="1200" dirty="0" smtClean="0">
              <a:solidFill>
                <a:srgbClr val="595959"/>
              </a:solidFill>
              <a:latin typeface="+mn-lt"/>
              <a:cs typeface="ヒラギノ角ゴ Pro W3" charset="-128"/>
            </a:rPr>
            <a:t>, carenciada, en riesgo o vulnerable. </a:t>
          </a:r>
          <a:endParaRPr lang="es-CL" sz="1600" kern="1200" dirty="0"/>
        </a:p>
      </dsp:txBody>
      <dsp:txXfrm>
        <a:off x="753879" y="1692935"/>
        <a:ext cx="3050789" cy="1089964"/>
      </dsp:txXfrm>
    </dsp:sp>
    <dsp:sp modelId="{82B6F5A1-9325-41DE-BAD3-71FECB82F4C9}">
      <dsp:nvSpPr>
        <dsp:cNvPr id="0" name=""/>
        <dsp:cNvSpPr/>
      </dsp:nvSpPr>
      <dsp:spPr>
        <a:xfrm>
          <a:off x="376394" y="1488180"/>
          <a:ext cx="377485" cy="1987061"/>
        </a:xfrm>
        <a:custGeom>
          <a:avLst/>
          <a:gdLst/>
          <a:ahLst/>
          <a:cxnLst/>
          <a:rect l="0" t="0" r="0" b="0"/>
          <a:pathLst>
            <a:path>
              <a:moveTo>
                <a:pt x="0" y="0"/>
              </a:moveTo>
              <a:lnTo>
                <a:pt x="0" y="1987061"/>
              </a:lnTo>
              <a:lnTo>
                <a:pt x="377485" y="19870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753879" y="2950145"/>
          <a:ext cx="3050789" cy="105019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Características</a:t>
          </a:r>
          <a:r>
            <a:rPr lang="es-CL" sz="1600" kern="1200" dirty="0" smtClean="0">
              <a:solidFill>
                <a:srgbClr val="595959"/>
              </a:solidFill>
              <a:latin typeface="+mn-lt"/>
              <a:cs typeface="ヒラギノ角ゴ Pro W3" charset="-128"/>
            </a:rPr>
            <a:t> como la </a:t>
          </a:r>
          <a:r>
            <a:rPr lang="es-CL" sz="1600" b="1" kern="1200" dirty="0" smtClean="0">
              <a:solidFill>
                <a:srgbClr val="595959"/>
              </a:solidFill>
              <a:latin typeface="+mn-lt"/>
              <a:cs typeface="ヒラギノ角ゴ Pro W3" charset="-128"/>
            </a:rPr>
            <a:t>edad</a:t>
          </a:r>
          <a:r>
            <a:rPr lang="es-CL" sz="1600" kern="1200" dirty="0" smtClean="0">
              <a:solidFill>
                <a:srgbClr val="595959"/>
              </a:solidFill>
              <a:latin typeface="+mn-lt"/>
              <a:cs typeface="ヒラギノ角ゴ Pro W3" charset="-128"/>
            </a:rPr>
            <a:t>, el </a:t>
          </a:r>
          <a:r>
            <a:rPr lang="es-CL" sz="1600" b="1" kern="1200" dirty="0" smtClean="0">
              <a:solidFill>
                <a:srgbClr val="595959"/>
              </a:solidFill>
              <a:latin typeface="+mn-lt"/>
              <a:cs typeface="ヒラギノ角ゴ Pro W3" charset="-128"/>
            </a:rPr>
            <a:t>sexo</a:t>
          </a:r>
          <a:r>
            <a:rPr lang="es-CL" sz="1600" kern="1200" dirty="0" smtClean="0">
              <a:solidFill>
                <a:srgbClr val="595959"/>
              </a:solidFill>
              <a:latin typeface="+mn-lt"/>
              <a:cs typeface="ヒラギノ角ゴ Pro W3" charset="-128"/>
            </a:rPr>
            <a:t>, el </a:t>
          </a:r>
          <a:r>
            <a:rPr lang="es-CL" sz="1600" b="1" kern="1200" dirty="0" smtClean="0">
              <a:solidFill>
                <a:srgbClr val="595959"/>
              </a:solidFill>
              <a:latin typeface="+mn-lt"/>
              <a:cs typeface="ヒラギノ角ゴ Pro W3" charset="-128"/>
            </a:rPr>
            <a:t>género</a:t>
          </a:r>
          <a:r>
            <a:rPr lang="es-CL" sz="1600" kern="1200" dirty="0" smtClean="0">
              <a:solidFill>
                <a:srgbClr val="595959"/>
              </a:solidFill>
              <a:latin typeface="+mn-lt"/>
              <a:cs typeface="ヒラギノ角ゴ Pro W3" charset="-128"/>
            </a:rPr>
            <a:t>, la </a:t>
          </a:r>
          <a:r>
            <a:rPr lang="es-CL" sz="1600" b="1" kern="1200" dirty="0" smtClean="0">
              <a:solidFill>
                <a:srgbClr val="595959"/>
              </a:solidFill>
              <a:latin typeface="+mn-lt"/>
              <a:cs typeface="ヒラギノ角ゴ Pro W3" charset="-128"/>
            </a:rPr>
            <a:t>localización</a:t>
          </a:r>
          <a:r>
            <a:rPr lang="es-CL" sz="1600" kern="1200" dirty="0" smtClean="0">
              <a:solidFill>
                <a:srgbClr val="595959"/>
              </a:solidFill>
              <a:latin typeface="+mn-lt"/>
              <a:cs typeface="ヒラギノ角ゴ Pro W3" charset="-128"/>
            </a:rPr>
            <a:t>, los </a:t>
          </a:r>
          <a:r>
            <a:rPr lang="es-CL" sz="1600" b="1" kern="1200" dirty="0" smtClean="0">
              <a:solidFill>
                <a:srgbClr val="595959"/>
              </a:solidFill>
              <a:latin typeface="+mn-lt"/>
              <a:cs typeface="ヒラギノ角ゴ Pro W3" charset="-128"/>
            </a:rPr>
            <a:t>ingresos, </a:t>
          </a:r>
          <a:r>
            <a:rPr lang="es-CL" sz="1600" b="0" kern="1200" dirty="0" smtClean="0">
              <a:solidFill>
                <a:srgbClr val="595959"/>
              </a:solidFill>
              <a:latin typeface="+mn-lt"/>
              <a:cs typeface="ヒラギノ角ゴ Pro W3" charset="-128"/>
            </a:rPr>
            <a:t>las</a:t>
          </a:r>
          <a:r>
            <a:rPr lang="es-CL" sz="1600" b="1" kern="1200" dirty="0" smtClean="0">
              <a:solidFill>
                <a:srgbClr val="595959"/>
              </a:solidFill>
              <a:latin typeface="+mn-lt"/>
              <a:cs typeface="ヒラギノ角ゴ Pro W3" charset="-128"/>
            </a:rPr>
            <a:t> potencialidades</a:t>
          </a:r>
          <a:r>
            <a:rPr lang="es-CL" sz="1600" kern="1200" dirty="0" smtClean="0">
              <a:solidFill>
                <a:srgbClr val="595959"/>
              </a:solidFill>
              <a:latin typeface="+mn-lt"/>
              <a:cs typeface="ヒラギノ角ゴ Pro W3" charset="-128"/>
            </a:rPr>
            <a:t> y otras, permiten identificar a la población afectada. </a:t>
          </a:r>
          <a:endParaRPr lang="es-CL" sz="1600" kern="1200" dirty="0"/>
        </a:p>
      </dsp:txBody>
      <dsp:txXfrm>
        <a:off x="753879" y="2950145"/>
        <a:ext cx="3050789" cy="1050193"/>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72542"/>
          <a:ext cx="4291826" cy="11124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CL" sz="2600" kern="1200" dirty="0" smtClean="0"/>
            <a:t>¿Cómo hacerlo?</a:t>
          </a:r>
          <a:endParaRPr lang="es-CL" sz="2600" kern="1200" dirty="0"/>
        </a:p>
      </dsp:txBody>
      <dsp:txXfrm>
        <a:off x="0" y="72542"/>
        <a:ext cx="4291826" cy="1112423"/>
      </dsp:txXfrm>
    </dsp:sp>
    <dsp:sp modelId="{52661172-CB21-4FAE-A532-51D3153BBD7B}">
      <dsp:nvSpPr>
        <dsp:cNvPr id="0" name=""/>
        <dsp:cNvSpPr/>
      </dsp:nvSpPr>
      <dsp:spPr>
        <a:xfrm>
          <a:off x="429182" y="1184965"/>
          <a:ext cx="430504" cy="940602"/>
        </a:xfrm>
        <a:custGeom>
          <a:avLst/>
          <a:gdLst/>
          <a:ahLst/>
          <a:cxnLst/>
          <a:rect l="0" t="0" r="0" b="0"/>
          <a:pathLst>
            <a:path>
              <a:moveTo>
                <a:pt x="0" y="0"/>
              </a:moveTo>
              <a:lnTo>
                <a:pt x="0" y="940602"/>
              </a:lnTo>
              <a:lnTo>
                <a:pt x="430504" y="9406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859687" y="1521815"/>
          <a:ext cx="3339174" cy="12075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Revisar </a:t>
          </a:r>
          <a:r>
            <a:rPr lang="es-CL" sz="1600" b="1" kern="1200" dirty="0" smtClean="0">
              <a:solidFill>
                <a:srgbClr val="595959"/>
              </a:solidFill>
              <a:latin typeface="+mn-lt"/>
              <a:cs typeface="ヒラギノ角ゴ Pro W3" charset="-128"/>
            </a:rPr>
            <a:t>datos primarios</a:t>
          </a:r>
          <a:r>
            <a:rPr lang="es-CL" sz="1600" kern="1200" dirty="0" smtClean="0">
              <a:solidFill>
                <a:srgbClr val="595959"/>
              </a:solidFill>
              <a:latin typeface="+mn-lt"/>
              <a:cs typeface="ヒラギノ角ゴ Pro W3" charset="-128"/>
            </a:rPr>
            <a:t>: estadísticas de Ministerios, Municipalidades, estudios. </a:t>
          </a:r>
        </a:p>
      </dsp:txBody>
      <dsp:txXfrm>
        <a:off x="859687" y="1521815"/>
        <a:ext cx="3339174" cy="1207506"/>
      </dsp:txXfrm>
    </dsp:sp>
    <dsp:sp modelId="{82B6F5A1-9325-41DE-BAD3-71FECB82F4C9}">
      <dsp:nvSpPr>
        <dsp:cNvPr id="0" name=""/>
        <dsp:cNvSpPr/>
      </dsp:nvSpPr>
      <dsp:spPr>
        <a:xfrm>
          <a:off x="429182" y="1184965"/>
          <a:ext cx="430504" cy="2326781"/>
        </a:xfrm>
        <a:custGeom>
          <a:avLst/>
          <a:gdLst/>
          <a:ahLst/>
          <a:cxnLst/>
          <a:rect l="0" t="0" r="0" b="0"/>
          <a:pathLst>
            <a:path>
              <a:moveTo>
                <a:pt x="0" y="0"/>
              </a:moveTo>
              <a:lnTo>
                <a:pt x="0" y="2326781"/>
              </a:lnTo>
              <a:lnTo>
                <a:pt x="430504" y="2326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859687" y="2937963"/>
          <a:ext cx="3237357" cy="114756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Realizar </a:t>
          </a:r>
          <a:r>
            <a:rPr kumimoji="0" lang="es-CL" sz="1600" b="1"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consulta participativa</a:t>
          </a:r>
        </a:p>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rPr>
            <a:t>Ejemplo: Encuesta Ciudadana, diálogos participativos, mesas de trabajo, entre otros.</a:t>
          </a:r>
          <a:endParaRPr lang="es-CL" sz="1600" kern="1200" dirty="0"/>
        </a:p>
      </dsp:txBody>
      <dsp:txXfrm>
        <a:off x="859687" y="2937963"/>
        <a:ext cx="3237357" cy="114756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551C17-7639-4D2B-92A3-86A94FF8A33F}">
      <dsp:nvSpPr>
        <dsp:cNvPr id="0" name=""/>
        <dsp:cNvSpPr/>
      </dsp:nvSpPr>
      <dsp:spPr>
        <a:xfrm rot="5400000">
          <a:off x="-239765" y="343622"/>
          <a:ext cx="1598435" cy="111890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s-CL" sz="3100" kern="1200" dirty="0" smtClean="0"/>
            <a:t>1</a:t>
          </a:r>
          <a:endParaRPr lang="es-CL" sz="3100" kern="1200" dirty="0"/>
        </a:p>
      </dsp:txBody>
      <dsp:txXfrm rot="5400000">
        <a:off x="-239765" y="343622"/>
        <a:ext cx="1598435" cy="1118905"/>
      </dsp:txXfrm>
    </dsp:sp>
    <dsp:sp modelId="{D1B64B19-9F25-45BF-B5F7-79D55D4F025E}">
      <dsp:nvSpPr>
        <dsp:cNvPr id="0" name=""/>
        <dsp:cNvSpPr/>
      </dsp:nvSpPr>
      <dsp:spPr>
        <a:xfrm rot="5400000">
          <a:off x="4030064" y="-2905989"/>
          <a:ext cx="1236358" cy="705867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s-CL" sz="2000" b="1" kern="1200" dirty="0" smtClean="0">
              <a:solidFill>
                <a:srgbClr val="005091"/>
              </a:solidFill>
              <a:latin typeface="+mj-lt"/>
              <a:ea typeface="+mj-ea"/>
              <a:cs typeface="Tahoma" pitchFamily="34" charset="0"/>
            </a:rPr>
            <a:t>Fundaciones y Corporaciones </a:t>
          </a:r>
          <a:r>
            <a:rPr lang="es-CL" sz="2000" kern="1200" dirty="0" smtClean="0">
              <a:solidFill>
                <a:srgbClr val="005091"/>
              </a:solidFill>
              <a:latin typeface="+mj-lt"/>
              <a:ea typeface="+mj-ea"/>
              <a:cs typeface="Tahoma" pitchFamily="34" charset="0"/>
            </a:rPr>
            <a:t>o asociaciones constituidas de acuerdo con las normas del Título XXXIII del Libro I del Código Civil. Asimismo, podrán participar aquellas </a:t>
          </a:r>
          <a:r>
            <a:rPr lang="es-CL" sz="2000" b="1" kern="1200" dirty="0" smtClean="0">
              <a:solidFill>
                <a:srgbClr val="005091"/>
              </a:solidFill>
              <a:latin typeface="+mj-lt"/>
              <a:ea typeface="+mj-ea"/>
              <a:cs typeface="Tahoma" pitchFamily="34" charset="0"/>
            </a:rPr>
            <a:t>Asociaciones de Consumidores</a:t>
          </a:r>
          <a:r>
            <a:rPr lang="es-CL" sz="2000" kern="1200" dirty="0" smtClean="0">
              <a:solidFill>
                <a:srgbClr val="005091"/>
              </a:solidFill>
              <a:latin typeface="+mj-lt"/>
              <a:ea typeface="+mj-ea"/>
              <a:cs typeface="Tahoma" pitchFamily="34" charset="0"/>
            </a:rPr>
            <a:t> constituidas conforme a la Ley 19.496. </a:t>
          </a:r>
          <a:endParaRPr lang="es-CL" sz="2000" kern="1200" dirty="0">
            <a:solidFill>
              <a:srgbClr val="005091"/>
            </a:solidFill>
            <a:latin typeface="+mj-lt"/>
            <a:ea typeface="+mj-ea"/>
            <a:cs typeface="Tahoma" pitchFamily="34" charset="0"/>
          </a:endParaRPr>
        </a:p>
      </dsp:txBody>
      <dsp:txXfrm rot="5400000">
        <a:off x="4030064" y="-2905989"/>
        <a:ext cx="1236358" cy="7058676"/>
      </dsp:txXfrm>
    </dsp:sp>
    <dsp:sp modelId="{C304C8DD-01F7-4D36-A9C2-D739E13457FE}">
      <dsp:nvSpPr>
        <dsp:cNvPr id="0" name=""/>
        <dsp:cNvSpPr/>
      </dsp:nvSpPr>
      <dsp:spPr>
        <a:xfrm rot="5400000">
          <a:off x="-239765" y="1752872"/>
          <a:ext cx="1598435" cy="1118905"/>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s-CL" sz="3100" kern="1200" dirty="0" smtClean="0"/>
            <a:t>2</a:t>
          </a:r>
          <a:endParaRPr lang="es-CL" sz="3100" kern="1200" dirty="0"/>
        </a:p>
      </dsp:txBody>
      <dsp:txXfrm rot="5400000">
        <a:off x="-239765" y="1752872"/>
        <a:ext cx="1598435" cy="1118905"/>
      </dsp:txXfrm>
    </dsp:sp>
    <dsp:sp modelId="{EEAAB990-89F5-486E-B680-4DF4EDE006BA}">
      <dsp:nvSpPr>
        <dsp:cNvPr id="0" name=""/>
        <dsp:cNvSpPr/>
      </dsp:nvSpPr>
      <dsp:spPr>
        <a:xfrm rot="5400000">
          <a:off x="4133707" y="-15056"/>
          <a:ext cx="1029071" cy="7058676"/>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s-CL" sz="2200" b="1" kern="1200" dirty="0" smtClean="0">
              <a:solidFill>
                <a:srgbClr val="005091"/>
              </a:solidFill>
              <a:latin typeface="+mj-lt"/>
              <a:ea typeface="+mj-ea"/>
              <a:cs typeface="Tahoma" pitchFamily="34" charset="0"/>
            </a:rPr>
            <a:t>Universidades </a:t>
          </a:r>
          <a:r>
            <a:rPr lang="es-CL" sz="2200" kern="1200" dirty="0" smtClean="0">
              <a:solidFill>
                <a:srgbClr val="005091"/>
              </a:solidFill>
              <a:latin typeface="+mj-lt"/>
              <a:ea typeface="+mj-ea"/>
              <a:cs typeface="Tahoma" pitchFamily="34" charset="0"/>
            </a:rPr>
            <a:t>reconocidas por el Estado (públicas o privadas). </a:t>
          </a:r>
          <a:endParaRPr lang="es-CL" sz="2200" kern="1200" dirty="0">
            <a:solidFill>
              <a:srgbClr val="005091"/>
            </a:solidFill>
            <a:latin typeface="+mj-lt"/>
            <a:ea typeface="+mj-ea"/>
            <a:cs typeface="Tahoma" pitchFamily="34" charset="0"/>
          </a:endParaRPr>
        </a:p>
      </dsp:txBody>
      <dsp:txXfrm rot="5400000">
        <a:off x="4133707" y="-15056"/>
        <a:ext cx="1029071" cy="7058676"/>
      </dsp:txXfrm>
    </dsp:sp>
    <dsp:sp modelId="{0C7AE3A8-9890-40E1-AA1E-F2E4FFD30EB1}">
      <dsp:nvSpPr>
        <dsp:cNvPr id="0" name=""/>
        <dsp:cNvSpPr/>
      </dsp:nvSpPr>
      <dsp:spPr>
        <a:xfrm rot="5400000">
          <a:off x="-239765" y="3162121"/>
          <a:ext cx="1598435" cy="1118905"/>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s-CL" sz="3100" kern="1200" smtClean="0"/>
            <a:t>3</a:t>
          </a:r>
          <a:endParaRPr lang="es-CL" sz="3100" kern="1200" dirty="0"/>
        </a:p>
      </dsp:txBody>
      <dsp:txXfrm rot="5400000">
        <a:off x="-239765" y="3162121"/>
        <a:ext cx="1598435" cy="1118905"/>
      </dsp:txXfrm>
    </dsp:sp>
    <dsp:sp modelId="{1A212528-F5A8-4E01-9A70-2EC21EBCF893}">
      <dsp:nvSpPr>
        <dsp:cNvPr id="0" name=""/>
        <dsp:cNvSpPr/>
      </dsp:nvSpPr>
      <dsp:spPr>
        <a:xfrm rot="5400000">
          <a:off x="4122060" y="-1445088"/>
          <a:ext cx="1016084" cy="7058676"/>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s-ES" sz="2200" b="1" kern="1200" dirty="0" smtClean="0">
              <a:solidFill>
                <a:srgbClr val="005091"/>
              </a:solidFill>
              <a:latin typeface="+mj-lt"/>
              <a:ea typeface="+mj-ea"/>
              <a:cs typeface="Tahoma" pitchFamily="34" charset="0"/>
            </a:rPr>
            <a:t>Organizaciones comunitarias</a:t>
          </a:r>
          <a:r>
            <a:rPr lang="es-ES" sz="2200" kern="1200" dirty="0" smtClean="0">
              <a:solidFill>
                <a:srgbClr val="005091"/>
              </a:solidFill>
              <a:latin typeface="+mj-lt"/>
              <a:ea typeface="+mj-ea"/>
              <a:cs typeface="Tahoma" pitchFamily="34" charset="0"/>
            </a:rPr>
            <a:t> funcionales o territoriales regidas por la Ley 19.418. También </a:t>
          </a:r>
          <a:r>
            <a:rPr lang="es-CL" sz="2200" b="1" kern="1200" dirty="0" smtClean="0">
              <a:solidFill>
                <a:srgbClr val="005091"/>
              </a:solidFill>
              <a:latin typeface="+mj-lt"/>
              <a:ea typeface="+mj-ea"/>
              <a:cs typeface="Tahoma" pitchFamily="34" charset="0"/>
            </a:rPr>
            <a:t>Asociaciones Indígenas</a:t>
          </a:r>
          <a:r>
            <a:rPr lang="es-CL" sz="2200" kern="1200" dirty="0" smtClean="0">
              <a:solidFill>
                <a:srgbClr val="005091"/>
              </a:solidFill>
              <a:latin typeface="+mj-lt"/>
              <a:ea typeface="+mj-ea"/>
              <a:cs typeface="Tahoma" pitchFamily="34" charset="0"/>
            </a:rPr>
            <a:t> constituida por la Ley 19.253.</a:t>
          </a:r>
          <a:endParaRPr lang="es-CL" sz="2200" kern="1200" dirty="0">
            <a:solidFill>
              <a:srgbClr val="005091"/>
            </a:solidFill>
            <a:latin typeface="+mj-lt"/>
            <a:ea typeface="+mj-ea"/>
            <a:cs typeface="Tahoma" pitchFamily="34" charset="0"/>
          </a:endParaRPr>
        </a:p>
      </dsp:txBody>
      <dsp:txXfrm rot="5400000">
        <a:off x="4122060" y="-1445088"/>
        <a:ext cx="1016084" cy="7058676"/>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467534"/>
          <a:ext cx="7914366" cy="3738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kumimoji="0" lang="es-CL" sz="2600" b="1" i="0" u="none" strike="noStrike" kern="1200" cap="none" spc="0" normalizeH="0" noProof="0" dirty="0" smtClean="0">
              <a:ln>
                <a:noFill/>
              </a:ln>
              <a:solidFill>
                <a:schemeClr val="bg1"/>
              </a:solidFill>
              <a:effectLst/>
              <a:uLnTx/>
              <a:uFillTx/>
              <a:latin typeface="+mn-lt"/>
              <a:ea typeface="ヒラギノ角ゴ Pro W3" charset="-128"/>
              <a:cs typeface="ヒラギノ角ゴ Pro W3" charset="-128"/>
            </a:rPr>
            <a:t>Preguntas claves</a:t>
          </a:r>
          <a:endParaRPr lang="es-CL" sz="2600" kern="1200" dirty="0">
            <a:solidFill>
              <a:schemeClr val="bg1"/>
            </a:solidFill>
          </a:endParaRPr>
        </a:p>
      </dsp:txBody>
      <dsp:txXfrm>
        <a:off x="0" y="467534"/>
        <a:ext cx="7914366" cy="373836"/>
      </dsp:txXfrm>
    </dsp:sp>
    <dsp:sp modelId="{52661172-CB21-4FAE-A532-51D3153BBD7B}">
      <dsp:nvSpPr>
        <dsp:cNvPr id="0" name=""/>
        <dsp:cNvSpPr/>
      </dsp:nvSpPr>
      <dsp:spPr>
        <a:xfrm>
          <a:off x="791436" y="841371"/>
          <a:ext cx="796054" cy="315845"/>
        </a:xfrm>
        <a:custGeom>
          <a:avLst/>
          <a:gdLst/>
          <a:ahLst/>
          <a:cxnLst/>
          <a:rect l="0" t="0" r="0" b="0"/>
          <a:pathLst>
            <a:path>
              <a:moveTo>
                <a:pt x="0" y="0"/>
              </a:moveTo>
              <a:lnTo>
                <a:pt x="0" y="315845"/>
              </a:lnTo>
              <a:lnTo>
                <a:pt x="796054" y="3158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587490" y="923566"/>
          <a:ext cx="6248608" cy="4672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kumimoji="0" lang="es-CL" sz="1600" b="0" i="0" u="none" strike="noStrike" kern="1200" cap="none" spc="0" normalizeH="0" baseline="0" noProof="0" dirty="0" smtClean="0">
              <a:ln>
                <a:noFill/>
              </a:ln>
              <a:solidFill>
                <a:srgbClr val="595959"/>
              </a:solidFill>
              <a:effectLst/>
              <a:uLnTx/>
              <a:uFillTx/>
              <a:latin typeface="+mn-lt"/>
              <a:ea typeface="ヒラギノ角ゴ Pro W3" charset="-128"/>
              <a:cs typeface="ヒラギノ角ゴ Pro W3" charset="-128"/>
            </a:rPr>
            <a:t>¿Qué características comunes comparten las personas </a:t>
          </a:r>
          <a:r>
            <a:rPr kumimoji="0" lang="es-CL" sz="1600" b="0" i="0" u="none" strike="noStrike" kern="1200" cap="none" spc="0" normalizeH="0" noProof="0" dirty="0" smtClean="0">
              <a:ln>
                <a:noFill/>
              </a:ln>
              <a:solidFill>
                <a:srgbClr val="595959"/>
              </a:solidFill>
              <a:effectLst/>
              <a:uLnTx/>
              <a:uFillTx/>
              <a:latin typeface="+mn-lt"/>
              <a:ea typeface="ヒラギノ角ゴ Pro W3" charset="-128"/>
              <a:cs typeface="ヒラギノ角ゴ Pro W3" charset="-128"/>
            </a:rPr>
            <a:t>afectadas por el problema?</a:t>
          </a:r>
          <a:endParaRPr lang="es-CL" sz="1600" kern="1200" dirty="0"/>
        </a:p>
      </dsp:txBody>
      <dsp:txXfrm>
        <a:off x="1587490" y="923566"/>
        <a:ext cx="6248608" cy="467299"/>
      </dsp:txXfrm>
    </dsp:sp>
    <dsp:sp modelId="{82B6F5A1-9325-41DE-BAD3-71FECB82F4C9}">
      <dsp:nvSpPr>
        <dsp:cNvPr id="0" name=""/>
        <dsp:cNvSpPr/>
      </dsp:nvSpPr>
      <dsp:spPr>
        <a:xfrm>
          <a:off x="791436" y="841371"/>
          <a:ext cx="796054" cy="897178"/>
        </a:xfrm>
        <a:custGeom>
          <a:avLst/>
          <a:gdLst/>
          <a:ahLst/>
          <a:cxnLst/>
          <a:rect l="0" t="0" r="0" b="0"/>
          <a:pathLst>
            <a:path>
              <a:moveTo>
                <a:pt x="0" y="0"/>
              </a:moveTo>
              <a:lnTo>
                <a:pt x="0" y="897178"/>
              </a:lnTo>
              <a:lnTo>
                <a:pt x="796054" y="897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B4882A-1810-4E3C-BF2D-AEA4E0DF8CC3}">
      <dsp:nvSpPr>
        <dsp:cNvPr id="0" name=""/>
        <dsp:cNvSpPr/>
      </dsp:nvSpPr>
      <dsp:spPr>
        <a:xfrm>
          <a:off x="1587490" y="1484325"/>
          <a:ext cx="6255194" cy="508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¿Cuáles son las características socioeconómicas de la población afectada? </a:t>
          </a:r>
        </a:p>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¿En qué comunas habitan? ¿En qué sectores?</a:t>
          </a:r>
        </a:p>
      </dsp:txBody>
      <dsp:txXfrm>
        <a:off x="1587490" y="1484325"/>
        <a:ext cx="6255194" cy="508448"/>
      </dsp:txXfrm>
    </dsp:sp>
    <dsp:sp modelId="{A448BE86-1A2B-4309-B0EA-E00BA33D21D0}">
      <dsp:nvSpPr>
        <dsp:cNvPr id="0" name=""/>
        <dsp:cNvSpPr/>
      </dsp:nvSpPr>
      <dsp:spPr>
        <a:xfrm>
          <a:off x="791436" y="841371"/>
          <a:ext cx="796054" cy="1509527"/>
        </a:xfrm>
        <a:custGeom>
          <a:avLst/>
          <a:gdLst/>
          <a:ahLst/>
          <a:cxnLst/>
          <a:rect l="0" t="0" r="0" b="0"/>
          <a:pathLst>
            <a:path>
              <a:moveTo>
                <a:pt x="0" y="0"/>
              </a:moveTo>
              <a:lnTo>
                <a:pt x="0" y="1509527"/>
              </a:lnTo>
              <a:lnTo>
                <a:pt x="796054" y="15095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41CD3-197F-4569-9A9F-D213206113C6}">
      <dsp:nvSpPr>
        <dsp:cNvPr id="0" name=""/>
        <dsp:cNvSpPr/>
      </dsp:nvSpPr>
      <dsp:spPr>
        <a:xfrm>
          <a:off x="1587490" y="2086232"/>
          <a:ext cx="5997432" cy="5293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¿Cuántas personas son las afectadas del conjunto de la población? </a:t>
          </a:r>
        </a:p>
        <a:p>
          <a:pPr lvl="0" algn="ctr" defTabSz="711200" rtl="0">
            <a:lnSpc>
              <a:spcPct val="90000"/>
            </a:lnSpc>
            <a:spcBef>
              <a:spcPct val="0"/>
            </a:spcBef>
            <a:spcAft>
              <a:spcPct val="35000"/>
            </a:spcAft>
          </a:pPr>
          <a:r>
            <a:rPr lang="es-CL" sz="1600" kern="1200" dirty="0" smtClean="0">
              <a:solidFill>
                <a:srgbClr val="595959"/>
              </a:solidFill>
              <a:latin typeface="+mn-lt"/>
              <a:cs typeface="ヒラギノ角ゴ Pro W3" charset="-128"/>
            </a:rPr>
            <a:t>¿Qué porcentaje representan?</a:t>
          </a:r>
        </a:p>
      </dsp:txBody>
      <dsp:txXfrm>
        <a:off x="1587490" y="2086232"/>
        <a:ext cx="5997432" cy="529330"/>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0" y="277231"/>
          <a:ext cx="7912597" cy="3477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kumimoji="0" lang="es-CL" sz="2600" b="1" i="0" u="none" strike="noStrike" kern="1200" cap="none" spc="0" normalizeH="0" noProof="0" dirty="0" smtClean="0">
              <a:ln>
                <a:noFill/>
              </a:ln>
              <a:solidFill>
                <a:schemeClr val="bg1"/>
              </a:solidFill>
              <a:effectLst/>
              <a:uLnTx/>
              <a:uFillTx/>
              <a:latin typeface="+mn-lt"/>
              <a:ea typeface="ヒラギノ角ゴ Pro W3" charset="-128"/>
              <a:cs typeface="ヒラギノ角ゴ Pro W3" charset="-128"/>
            </a:rPr>
            <a:t>Ejemplos</a:t>
          </a:r>
          <a:endParaRPr lang="es-CL" sz="2600" kern="1200" dirty="0">
            <a:solidFill>
              <a:schemeClr val="bg1"/>
            </a:solidFill>
          </a:endParaRPr>
        </a:p>
      </dsp:txBody>
      <dsp:txXfrm>
        <a:off x="0" y="277231"/>
        <a:ext cx="7912597" cy="347721"/>
      </dsp:txXfrm>
    </dsp:sp>
    <dsp:sp modelId="{52661172-CB21-4FAE-A532-51D3153BBD7B}">
      <dsp:nvSpPr>
        <dsp:cNvPr id="0" name=""/>
        <dsp:cNvSpPr/>
      </dsp:nvSpPr>
      <dsp:spPr>
        <a:xfrm>
          <a:off x="791259" y="624953"/>
          <a:ext cx="796761" cy="583598"/>
        </a:xfrm>
        <a:custGeom>
          <a:avLst/>
          <a:gdLst/>
          <a:ahLst/>
          <a:cxnLst/>
          <a:rect l="0" t="0" r="0" b="0"/>
          <a:pathLst>
            <a:path>
              <a:moveTo>
                <a:pt x="0" y="0"/>
              </a:moveTo>
              <a:lnTo>
                <a:pt x="0" y="583598"/>
              </a:lnTo>
              <a:lnTo>
                <a:pt x="796761" y="5835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588021" y="701406"/>
          <a:ext cx="6101583" cy="10142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s-ES" sz="1600" kern="1200" dirty="0" smtClean="0">
              <a:solidFill>
                <a:srgbClr val="595959"/>
              </a:solidFill>
              <a:latin typeface="+mn-lt"/>
              <a:cs typeface="ヒラギノ角ゴ Pro W3" charset="-128"/>
            </a:rPr>
            <a:t>Jóvenes entre 15 y 29 años de la comuna de Pozo Almonte que son parte de familias en situación de pobreza. Representan el 15% de la población joven de la comuna. </a:t>
          </a:r>
          <a:endParaRPr lang="es-CL" sz="1600" kern="1200" dirty="0" smtClean="0">
            <a:solidFill>
              <a:srgbClr val="595959"/>
            </a:solidFill>
            <a:latin typeface="+mn-lt"/>
            <a:cs typeface="ヒラギノ角ゴ Pro W3" charset="-128"/>
          </a:endParaRPr>
        </a:p>
      </dsp:txBody>
      <dsp:txXfrm>
        <a:off x="1588021" y="701406"/>
        <a:ext cx="6101583" cy="1014289"/>
      </dsp:txXfrm>
    </dsp:sp>
    <dsp:sp modelId="{529B100D-7CD0-4B96-9437-72F7DEFFD8E0}">
      <dsp:nvSpPr>
        <dsp:cNvPr id="0" name=""/>
        <dsp:cNvSpPr/>
      </dsp:nvSpPr>
      <dsp:spPr>
        <a:xfrm>
          <a:off x="791259" y="624953"/>
          <a:ext cx="796761" cy="1643180"/>
        </a:xfrm>
        <a:custGeom>
          <a:avLst/>
          <a:gdLst/>
          <a:ahLst/>
          <a:cxnLst/>
          <a:rect l="0" t="0" r="0" b="0"/>
          <a:pathLst>
            <a:path>
              <a:moveTo>
                <a:pt x="0" y="0"/>
              </a:moveTo>
              <a:lnTo>
                <a:pt x="0" y="1643180"/>
              </a:lnTo>
              <a:lnTo>
                <a:pt x="796761" y="16431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1E028-DA37-4E90-A608-762D61C4AAFC}">
      <dsp:nvSpPr>
        <dsp:cNvPr id="0" name=""/>
        <dsp:cNvSpPr/>
      </dsp:nvSpPr>
      <dsp:spPr>
        <a:xfrm>
          <a:off x="1588021" y="1802627"/>
          <a:ext cx="6104042" cy="9310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s-CL" sz="1600" kern="1200" baseline="0" dirty="0" smtClean="0">
              <a:solidFill>
                <a:srgbClr val="595959"/>
              </a:solidFill>
              <a:latin typeface="+mn-lt"/>
              <a:cs typeface="ヒラギノ角ゴ Pro W3" charset="-128"/>
            </a:rPr>
            <a:t>Adultos mayores  entre 70 y 80 años de la comuna de Iquique que presentan ingresos por jubilación por menos del sueldo mínimo (80% de la población adulto mayor). </a:t>
          </a:r>
        </a:p>
      </dsp:txBody>
      <dsp:txXfrm>
        <a:off x="1588021" y="1802627"/>
        <a:ext cx="6104042" cy="931013"/>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1376" y="191093"/>
          <a:ext cx="2934920" cy="17609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Situación actual de los destinatarios del proyecto</a:t>
          </a:r>
          <a:endParaRPr lang="es-CL" sz="2600" kern="1200" dirty="0"/>
        </a:p>
      </dsp:txBody>
      <dsp:txXfrm>
        <a:off x="1376" y="191093"/>
        <a:ext cx="2934920" cy="1760952"/>
      </dsp:txXfrm>
    </dsp:sp>
    <dsp:sp modelId="{089A5C9B-7506-4E56-838C-A2C5D7C29719}">
      <dsp:nvSpPr>
        <dsp:cNvPr id="0" name=""/>
        <dsp:cNvSpPr/>
      </dsp:nvSpPr>
      <dsp:spPr>
        <a:xfrm>
          <a:off x="3229788" y="707639"/>
          <a:ext cx="622203" cy="7278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CL" sz="2100" kern="1200"/>
        </a:p>
      </dsp:txBody>
      <dsp:txXfrm>
        <a:off x="3229788" y="707639"/>
        <a:ext cx="622203" cy="727860"/>
      </dsp:txXfrm>
    </dsp:sp>
    <dsp:sp modelId="{39CDB86B-56F9-4D85-A0A7-F2F742EE6848}">
      <dsp:nvSpPr>
        <dsp:cNvPr id="0" name=""/>
        <dsp:cNvSpPr/>
      </dsp:nvSpPr>
      <dsp:spPr>
        <a:xfrm>
          <a:off x="4110264" y="191093"/>
          <a:ext cx="2934920" cy="176095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CL" sz="2600" kern="1200" dirty="0" smtClean="0"/>
            <a:t>Identificación de posibles soluciones</a:t>
          </a:r>
          <a:endParaRPr lang="es-CL" sz="2600" kern="1200" dirty="0"/>
        </a:p>
      </dsp:txBody>
      <dsp:txXfrm>
        <a:off x="4110264" y="191093"/>
        <a:ext cx="2934920" cy="1760952"/>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382638-CC81-46CB-9508-1D37C39114A5}">
      <dsp:nvSpPr>
        <dsp:cNvPr id="0" name=""/>
        <dsp:cNvSpPr/>
      </dsp:nvSpPr>
      <dsp:spPr>
        <a:xfrm>
          <a:off x="3810586" y="1689812"/>
          <a:ext cx="2696017" cy="467903"/>
        </a:xfrm>
        <a:custGeom>
          <a:avLst/>
          <a:gdLst/>
          <a:ahLst/>
          <a:cxnLst/>
          <a:rect l="0" t="0" r="0" b="0"/>
          <a:pathLst>
            <a:path>
              <a:moveTo>
                <a:pt x="0" y="0"/>
              </a:moveTo>
              <a:lnTo>
                <a:pt x="0" y="233951"/>
              </a:lnTo>
              <a:lnTo>
                <a:pt x="2696017" y="233951"/>
              </a:lnTo>
              <a:lnTo>
                <a:pt x="2696017" y="4679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D8BFF4-3E42-44CC-88A7-B740666F1C03}">
      <dsp:nvSpPr>
        <dsp:cNvPr id="0" name=""/>
        <dsp:cNvSpPr/>
      </dsp:nvSpPr>
      <dsp:spPr>
        <a:xfrm>
          <a:off x="3764866" y="1689812"/>
          <a:ext cx="91440" cy="467903"/>
        </a:xfrm>
        <a:custGeom>
          <a:avLst/>
          <a:gdLst/>
          <a:ahLst/>
          <a:cxnLst/>
          <a:rect l="0" t="0" r="0" b="0"/>
          <a:pathLst>
            <a:path>
              <a:moveTo>
                <a:pt x="45720" y="0"/>
              </a:moveTo>
              <a:lnTo>
                <a:pt x="45720" y="4679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F7E355-88AC-4B5D-B02C-B5E17B7526E1}">
      <dsp:nvSpPr>
        <dsp:cNvPr id="0" name=""/>
        <dsp:cNvSpPr/>
      </dsp:nvSpPr>
      <dsp:spPr>
        <a:xfrm>
          <a:off x="1114568" y="1689812"/>
          <a:ext cx="2696017" cy="467903"/>
        </a:xfrm>
        <a:custGeom>
          <a:avLst/>
          <a:gdLst/>
          <a:ahLst/>
          <a:cxnLst/>
          <a:rect l="0" t="0" r="0" b="0"/>
          <a:pathLst>
            <a:path>
              <a:moveTo>
                <a:pt x="2696017" y="0"/>
              </a:moveTo>
              <a:lnTo>
                <a:pt x="2696017" y="233951"/>
              </a:lnTo>
              <a:lnTo>
                <a:pt x="0" y="233951"/>
              </a:lnTo>
              <a:lnTo>
                <a:pt x="0" y="4679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3040B-103B-432F-93B1-A26387DBFADB}">
      <dsp:nvSpPr>
        <dsp:cNvPr id="0" name=""/>
        <dsp:cNvSpPr/>
      </dsp:nvSpPr>
      <dsp:spPr>
        <a:xfrm>
          <a:off x="1958656" y="575755"/>
          <a:ext cx="3703860" cy="11140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CL" sz="3200" kern="1200" dirty="0" smtClean="0"/>
            <a:t>Problema</a:t>
          </a:r>
          <a:endParaRPr lang="es-CL" sz="3200" kern="1200" dirty="0"/>
        </a:p>
      </dsp:txBody>
      <dsp:txXfrm>
        <a:off x="1958656" y="575755"/>
        <a:ext cx="3703860" cy="1114056"/>
      </dsp:txXfrm>
    </dsp:sp>
    <dsp:sp modelId="{E3C241DB-E0BF-4FB8-A03F-F50BBAD26C26}">
      <dsp:nvSpPr>
        <dsp:cNvPr id="0" name=""/>
        <dsp:cNvSpPr/>
      </dsp:nvSpPr>
      <dsp:spPr>
        <a:xfrm>
          <a:off x="511" y="2157716"/>
          <a:ext cx="2228113" cy="8384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CL" sz="3200" kern="1200" dirty="0" smtClean="0"/>
            <a:t>Causa 1</a:t>
          </a:r>
          <a:endParaRPr lang="es-CL" sz="3200" kern="1200" dirty="0"/>
        </a:p>
      </dsp:txBody>
      <dsp:txXfrm>
        <a:off x="511" y="2157716"/>
        <a:ext cx="2228113" cy="838428"/>
      </dsp:txXfrm>
    </dsp:sp>
    <dsp:sp modelId="{C30D2655-9C65-4738-BDE9-B353AD058E81}">
      <dsp:nvSpPr>
        <dsp:cNvPr id="0" name=""/>
        <dsp:cNvSpPr/>
      </dsp:nvSpPr>
      <dsp:spPr>
        <a:xfrm>
          <a:off x="2696529" y="2157716"/>
          <a:ext cx="2228113" cy="8384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CL" sz="3200" kern="1200" dirty="0" smtClean="0"/>
            <a:t>Causa 2</a:t>
          </a:r>
          <a:endParaRPr lang="es-CL" sz="3200" kern="1200" dirty="0"/>
        </a:p>
      </dsp:txBody>
      <dsp:txXfrm>
        <a:off x="2696529" y="2157716"/>
        <a:ext cx="2228113" cy="838428"/>
      </dsp:txXfrm>
    </dsp:sp>
    <dsp:sp modelId="{01BA9BEA-8C79-4D46-88D8-F69251C4BC03}">
      <dsp:nvSpPr>
        <dsp:cNvPr id="0" name=""/>
        <dsp:cNvSpPr/>
      </dsp:nvSpPr>
      <dsp:spPr>
        <a:xfrm>
          <a:off x="5392547" y="2157716"/>
          <a:ext cx="2228113" cy="8384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CL" sz="3200" kern="1200" dirty="0" smtClean="0"/>
            <a:t>Causa 3</a:t>
          </a:r>
          <a:endParaRPr lang="es-CL" sz="3200" kern="1200" dirty="0"/>
        </a:p>
      </dsp:txBody>
      <dsp:txXfrm>
        <a:off x="5392547" y="2157716"/>
        <a:ext cx="2228113" cy="838428"/>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1388" y="0"/>
          <a:ext cx="2840042" cy="1386388"/>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CL" sz="3600" kern="1200" dirty="0" smtClean="0"/>
            <a:t>Solución 1</a:t>
          </a:r>
          <a:endParaRPr lang="es-CL" sz="3600" kern="1200" dirty="0"/>
        </a:p>
      </dsp:txBody>
      <dsp:txXfrm>
        <a:off x="1388" y="0"/>
        <a:ext cx="2840042" cy="1386388"/>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382638-CC81-46CB-9508-1D37C39114A5}">
      <dsp:nvSpPr>
        <dsp:cNvPr id="0" name=""/>
        <dsp:cNvSpPr/>
      </dsp:nvSpPr>
      <dsp:spPr>
        <a:xfrm>
          <a:off x="3947966" y="1650981"/>
          <a:ext cx="2827528" cy="469086"/>
        </a:xfrm>
        <a:custGeom>
          <a:avLst/>
          <a:gdLst/>
          <a:ahLst/>
          <a:cxnLst/>
          <a:rect l="0" t="0" r="0" b="0"/>
          <a:pathLst>
            <a:path>
              <a:moveTo>
                <a:pt x="0" y="0"/>
              </a:moveTo>
              <a:lnTo>
                <a:pt x="0" y="234543"/>
              </a:lnTo>
              <a:lnTo>
                <a:pt x="2827528" y="234543"/>
              </a:lnTo>
              <a:lnTo>
                <a:pt x="2827528" y="4690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D8BFF4-3E42-44CC-88A7-B740666F1C03}">
      <dsp:nvSpPr>
        <dsp:cNvPr id="0" name=""/>
        <dsp:cNvSpPr/>
      </dsp:nvSpPr>
      <dsp:spPr>
        <a:xfrm>
          <a:off x="3902246" y="1650981"/>
          <a:ext cx="91440" cy="469086"/>
        </a:xfrm>
        <a:custGeom>
          <a:avLst/>
          <a:gdLst/>
          <a:ahLst/>
          <a:cxnLst/>
          <a:rect l="0" t="0" r="0" b="0"/>
          <a:pathLst>
            <a:path>
              <a:moveTo>
                <a:pt x="45720" y="0"/>
              </a:moveTo>
              <a:lnTo>
                <a:pt x="45720" y="234543"/>
              </a:lnTo>
              <a:lnTo>
                <a:pt x="69308" y="234543"/>
              </a:lnTo>
              <a:lnTo>
                <a:pt x="69308" y="4690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F7E355-88AC-4B5D-B02C-B5E17B7526E1}">
      <dsp:nvSpPr>
        <dsp:cNvPr id="0" name=""/>
        <dsp:cNvSpPr/>
      </dsp:nvSpPr>
      <dsp:spPr>
        <a:xfrm>
          <a:off x="1144026" y="1650981"/>
          <a:ext cx="2803939" cy="469086"/>
        </a:xfrm>
        <a:custGeom>
          <a:avLst/>
          <a:gdLst/>
          <a:ahLst/>
          <a:cxnLst/>
          <a:rect l="0" t="0" r="0" b="0"/>
          <a:pathLst>
            <a:path>
              <a:moveTo>
                <a:pt x="2803939" y="0"/>
              </a:moveTo>
              <a:lnTo>
                <a:pt x="2803939" y="234543"/>
              </a:lnTo>
              <a:lnTo>
                <a:pt x="0" y="234543"/>
              </a:lnTo>
              <a:lnTo>
                <a:pt x="0" y="4690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3040B-103B-432F-93B1-A26387DBFADB}">
      <dsp:nvSpPr>
        <dsp:cNvPr id="0" name=""/>
        <dsp:cNvSpPr/>
      </dsp:nvSpPr>
      <dsp:spPr>
        <a:xfrm>
          <a:off x="1517854" y="334960"/>
          <a:ext cx="4860223" cy="13160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s-CL" sz="3200" kern="1200" dirty="0" smtClean="0"/>
            <a:t>Alto consumo de drogas de los jóvenes de la comunidad</a:t>
          </a:r>
          <a:endParaRPr lang="es-CL" sz="3200" kern="1200" dirty="0"/>
        </a:p>
      </dsp:txBody>
      <dsp:txXfrm>
        <a:off x="1517854" y="334960"/>
        <a:ext cx="4860223" cy="1316021"/>
      </dsp:txXfrm>
    </dsp:sp>
    <dsp:sp modelId="{E3C241DB-E0BF-4FB8-A03F-F50BBAD26C26}">
      <dsp:nvSpPr>
        <dsp:cNvPr id="0" name=""/>
        <dsp:cNvSpPr/>
      </dsp:nvSpPr>
      <dsp:spPr>
        <a:xfrm>
          <a:off x="3566" y="2120067"/>
          <a:ext cx="2280919" cy="11168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L" sz="2400" kern="1200" dirty="0" smtClean="0"/>
            <a:t>Problemas educativos </a:t>
          </a:r>
          <a:endParaRPr lang="es-CL" sz="2400" kern="1200" dirty="0"/>
        </a:p>
      </dsp:txBody>
      <dsp:txXfrm>
        <a:off x="3566" y="2120067"/>
        <a:ext cx="2280919" cy="1116871"/>
      </dsp:txXfrm>
    </dsp:sp>
    <dsp:sp modelId="{C30D2655-9C65-4738-BDE9-B353AD058E81}">
      <dsp:nvSpPr>
        <dsp:cNvPr id="0" name=""/>
        <dsp:cNvSpPr/>
      </dsp:nvSpPr>
      <dsp:spPr>
        <a:xfrm>
          <a:off x="2753572" y="2120067"/>
          <a:ext cx="2435964" cy="11168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L" sz="2400" kern="1200" dirty="0" smtClean="0"/>
            <a:t>Dificultades en el entorno comunitario</a:t>
          </a:r>
          <a:endParaRPr lang="es-CL" sz="2400" kern="1200" dirty="0"/>
        </a:p>
      </dsp:txBody>
      <dsp:txXfrm>
        <a:off x="2753572" y="2120067"/>
        <a:ext cx="2435964" cy="1116871"/>
      </dsp:txXfrm>
    </dsp:sp>
    <dsp:sp modelId="{01BA9BEA-8C79-4D46-88D8-F69251C4BC03}">
      <dsp:nvSpPr>
        <dsp:cNvPr id="0" name=""/>
        <dsp:cNvSpPr/>
      </dsp:nvSpPr>
      <dsp:spPr>
        <a:xfrm>
          <a:off x="5658622" y="2120067"/>
          <a:ext cx="2233743" cy="111687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L" sz="2400" kern="1200" dirty="0" smtClean="0"/>
            <a:t>Espacios públicos precarios</a:t>
          </a:r>
          <a:endParaRPr lang="es-CL" sz="2400" kern="1200" dirty="0"/>
        </a:p>
      </dsp:txBody>
      <dsp:txXfrm>
        <a:off x="5658622" y="2120067"/>
        <a:ext cx="2233743" cy="1116871"/>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3003" y="0"/>
          <a:ext cx="3072104" cy="157161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CL" sz="3200" kern="1200" dirty="0" smtClean="0"/>
            <a:t>Fortalecimiento de la educación</a:t>
          </a:r>
          <a:endParaRPr lang="es-CL" sz="3200" kern="1200" dirty="0"/>
        </a:p>
      </dsp:txBody>
      <dsp:txXfrm>
        <a:off x="3003" y="0"/>
        <a:ext cx="3072104" cy="1571612"/>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2099" y="0"/>
          <a:ext cx="4294615" cy="157161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CL" sz="3200" kern="1200" dirty="0" smtClean="0"/>
            <a:t>Fortalecimiento del entorno barrial</a:t>
          </a:r>
          <a:endParaRPr lang="es-CL" sz="3200" kern="1200" dirty="0"/>
        </a:p>
      </dsp:txBody>
      <dsp:txXfrm>
        <a:off x="2099" y="0"/>
        <a:ext cx="4294615" cy="1571612"/>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083FC7-93F1-4F21-949E-5AED15C84318}">
      <dsp:nvSpPr>
        <dsp:cNvPr id="0" name=""/>
        <dsp:cNvSpPr/>
      </dsp:nvSpPr>
      <dsp:spPr>
        <a:xfrm>
          <a:off x="0" y="809128"/>
          <a:ext cx="635097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56D501-6150-47B0-983D-6589274C8B74}">
      <dsp:nvSpPr>
        <dsp:cNvPr id="0" name=""/>
        <dsp:cNvSpPr/>
      </dsp:nvSpPr>
      <dsp:spPr>
        <a:xfrm>
          <a:off x="317548" y="543448"/>
          <a:ext cx="4445684"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36" tIns="0" rIns="168036" bIns="0" numCol="1" spcCol="1270" anchor="ctr" anchorCtr="0">
          <a:noAutofit/>
        </a:bodyPr>
        <a:lstStyle/>
        <a:p>
          <a:pPr lvl="0" algn="l" defTabSz="800100">
            <a:lnSpc>
              <a:spcPct val="90000"/>
            </a:lnSpc>
            <a:spcBef>
              <a:spcPct val="0"/>
            </a:spcBef>
            <a:spcAft>
              <a:spcPct val="35000"/>
            </a:spcAft>
          </a:pPr>
          <a:r>
            <a:rPr lang="es-CL" sz="1800" kern="1200" dirty="0" smtClean="0"/>
            <a:t>Posibilidades de intervención institucional </a:t>
          </a:r>
          <a:endParaRPr lang="es-CL" sz="1800" kern="1200" dirty="0"/>
        </a:p>
      </dsp:txBody>
      <dsp:txXfrm>
        <a:off x="317548" y="543448"/>
        <a:ext cx="4445684" cy="531360"/>
      </dsp:txXfrm>
    </dsp:sp>
    <dsp:sp modelId="{8F3E4385-4607-4083-815D-1C53CF8AA7F8}">
      <dsp:nvSpPr>
        <dsp:cNvPr id="0" name=""/>
        <dsp:cNvSpPr/>
      </dsp:nvSpPr>
      <dsp:spPr>
        <a:xfrm>
          <a:off x="0" y="1625608"/>
          <a:ext cx="635097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DA8CFA-C7D0-4C27-9167-078502ADC562}">
      <dsp:nvSpPr>
        <dsp:cNvPr id="0" name=""/>
        <dsp:cNvSpPr/>
      </dsp:nvSpPr>
      <dsp:spPr>
        <a:xfrm>
          <a:off x="317548" y="1359928"/>
          <a:ext cx="4445684"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36" tIns="0" rIns="168036" bIns="0" numCol="1" spcCol="1270" anchor="ctr" anchorCtr="0">
          <a:noAutofit/>
        </a:bodyPr>
        <a:lstStyle/>
        <a:p>
          <a:pPr lvl="0" algn="l" defTabSz="800100">
            <a:lnSpc>
              <a:spcPct val="90000"/>
            </a:lnSpc>
            <a:spcBef>
              <a:spcPct val="0"/>
            </a:spcBef>
            <a:spcAft>
              <a:spcPct val="35000"/>
            </a:spcAft>
          </a:pPr>
          <a:r>
            <a:rPr lang="es-CL" sz="1800" kern="1200" dirty="0" smtClean="0"/>
            <a:t>Nivel de participación de la población </a:t>
          </a:r>
          <a:endParaRPr lang="es-CL" sz="1800" kern="1200" dirty="0"/>
        </a:p>
      </dsp:txBody>
      <dsp:txXfrm>
        <a:off x="317548" y="1359928"/>
        <a:ext cx="4445684" cy="531360"/>
      </dsp:txXfrm>
    </dsp:sp>
    <dsp:sp modelId="{91D24373-069C-4946-9C9E-E96132448799}">
      <dsp:nvSpPr>
        <dsp:cNvPr id="0" name=""/>
        <dsp:cNvSpPr/>
      </dsp:nvSpPr>
      <dsp:spPr>
        <a:xfrm>
          <a:off x="0" y="2442088"/>
          <a:ext cx="635097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9ABE6-0390-47CF-B224-C9DDBC50FE43}">
      <dsp:nvSpPr>
        <dsp:cNvPr id="0" name=""/>
        <dsp:cNvSpPr/>
      </dsp:nvSpPr>
      <dsp:spPr>
        <a:xfrm>
          <a:off x="317548" y="2176408"/>
          <a:ext cx="4445684"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36" tIns="0" rIns="168036" bIns="0" numCol="1" spcCol="1270" anchor="ctr" anchorCtr="0">
          <a:noAutofit/>
        </a:bodyPr>
        <a:lstStyle/>
        <a:p>
          <a:pPr lvl="0" algn="l" defTabSz="800100">
            <a:lnSpc>
              <a:spcPct val="90000"/>
            </a:lnSpc>
            <a:spcBef>
              <a:spcPct val="0"/>
            </a:spcBef>
            <a:spcAft>
              <a:spcPct val="35000"/>
            </a:spcAft>
          </a:pPr>
          <a:r>
            <a:rPr lang="es-CL" sz="1800" kern="1200" dirty="0" smtClean="0"/>
            <a:t>Nivel de impacto esperado </a:t>
          </a:r>
          <a:endParaRPr lang="es-CL" sz="1800" kern="1200" dirty="0"/>
        </a:p>
      </dsp:txBody>
      <dsp:txXfrm>
        <a:off x="317548" y="2176408"/>
        <a:ext cx="4445684" cy="531360"/>
      </dsp:txXfrm>
    </dsp:sp>
    <dsp:sp modelId="{8453FECF-E55C-4EAC-8076-452E8F6154E5}">
      <dsp:nvSpPr>
        <dsp:cNvPr id="0" name=""/>
        <dsp:cNvSpPr/>
      </dsp:nvSpPr>
      <dsp:spPr>
        <a:xfrm>
          <a:off x="0" y="3258569"/>
          <a:ext cx="635097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4EBA06-035C-49F0-863E-D02524CB9D5C}">
      <dsp:nvSpPr>
        <dsp:cNvPr id="0" name=""/>
        <dsp:cNvSpPr/>
      </dsp:nvSpPr>
      <dsp:spPr>
        <a:xfrm>
          <a:off x="317548" y="2992888"/>
          <a:ext cx="4445684"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36" tIns="0" rIns="168036" bIns="0" numCol="1" spcCol="1270" anchor="ctr" anchorCtr="0">
          <a:noAutofit/>
        </a:bodyPr>
        <a:lstStyle/>
        <a:p>
          <a:pPr lvl="0" algn="l" defTabSz="800100">
            <a:lnSpc>
              <a:spcPct val="90000"/>
            </a:lnSpc>
            <a:spcBef>
              <a:spcPct val="0"/>
            </a:spcBef>
            <a:spcAft>
              <a:spcPct val="35000"/>
            </a:spcAft>
          </a:pPr>
          <a:r>
            <a:rPr lang="es-CL" sz="1800" kern="1200" dirty="0" smtClean="0"/>
            <a:t>Relevancia social </a:t>
          </a:r>
          <a:endParaRPr lang="es-CL" sz="1800" kern="1200" dirty="0"/>
        </a:p>
      </dsp:txBody>
      <dsp:txXfrm>
        <a:off x="317548" y="2992888"/>
        <a:ext cx="4445684" cy="531360"/>
      </dsp:txXfrm>
    </dsp:sp>
    <dsp:sp modelId="{81180C52-A460-4FEC-A8D9-7F90E23E5479}">
      <dsp:nvSpPr>
        <dsp:cNvPr id="0" name=""/>
        <dsp:cNvSpPr/>
      </dsp:nvSpPr>
      <dsp:spPr>
        <a:xfrm>
          <a:off x="0" y="4075049"/>
          <a:ext cx="635097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B18B73-1BB7-49C9-B327-91DC4402070F}">
      <dsp:nvSpPr>
        <dsp:cNvPr id="0" name=""/>
        <dsp:cNvSpPr/>
      </dsp:nvSpPr>
      <dsp:spPr>
        <a:xfrm>
          <a:off x="317548" y="3809369"/>
          <a:ext cx="4445684"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36" tIns="0" rIns="168036" bIns="0" numCol="1" spcCol="1270" anchor="ctr" anchorCtr="0">
          <a:noAutofit/>
        </a:bodyPr>
        <a:lstStyle/>
        <a:p>
          <a:pPr lvl="0" algn="l" defTabSz="800100">
            <a:lnSpc>
              <a:spcPct val="90000"/>
            </a:lnSpc>
            <a:spcBef>
              <a:spcPct val="0"/>
            </a:spcBef>
            <a:spcAft>
              <a:spcPct val="35000"/>
            </a:spcAft>
          </a:pPr>
          <a:r>
            <a:rPr lang="es-CL" sz="1800" kern="1200" dirty="0" smtClean="0"/>
            <a:t>Relevancia técnica </a:t>
          </a:r>
          <a:endParaRPr lang="es-CL" sz="1800" kern="1200" dirty="0"/>
        </a:p>
      </dsp:txBody>
      <dsp:txXfrm>
        <a:off x="317548" y="3809369"/>
        <a:ext cx="4445684" cy="531360"/>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B182DE-72C2-4915-9AF5-8DD7F536E155}">
      <dsp:nvSpPr>
        <dsp:cNvPr id="0" name=""/>
        <dsp:cNvSpPr/>
      </dsp:nvSpPr>
      <dsp:spPr>
        <a:xfrm>
          <a:off x="5754" y="0"/>
          <a:ext cx="5884436" cy="983602"/>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CL" sz="3200" kern="1200" dirty="0" smtClean="0"/>
            <a:t>Criterios para seleccionar la solución</a:t>
          </a:r>
          <a:endParaRPr lang="es-CL" sz="3200" kern="1200" dirty="0"/>
        </a:p>
      </dsp:txBody>
      <dsp:txXfrm>
        <a:off x="5754" y="0"/>
        <a:ext cx="5884436" cy="98360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5A18F7-6A7E-44E1-83FC-77A432B1EB1E}">
      <dsp:nvSpPr>
        <dsp:cNvPr id="0" name=""/>
        <dsp:cNvSpPr/>
      </dsp:nvSpPr>
      <dsp:spPr>
        <a:xfrm>
          <a:off x="0" y="1237"/>
          <a:ext cx="6840760" cy="1100004"/>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CL" sz="3600" b="1" kern="1200" dirty="0" smtClean="0"/>
            <a:t>¿QUÉ ES UN PROYECTO SOCIAL?</a:t>
          </a:r>
          <a:endParaRPr lang="es-CL" sz="3600" b="1" kern="1200" dirty="0"/>
        </a:p>
      </dsp:txBody>
      <dsp:txXfrm>
        <a:off x="0" y="1237"/>
        <a:ext cx="6840760" cy="1100004"/>
      </dsp:txXfrm>
    </dsp:sp>
    <dsp:sp modelId="{9E78034C-EEA2-41FA-962E-BE685920F90A}">
      <dsp:nvSpPr>
        <dsp:cNvPr id="0" name=""/>
        <dsp:cNvSpPr/>
      </dsp:nvSpPr>
      <dsp:spPr>
        <a:xfrm rot="5400000">
          <a:off x="2932031" y="1166987"/>
          <a:ext cx="976696" cy="1170771"/>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es-CL" sz="4800" kern="1200"/>
        </a:p>
      </dsp:txBody>
      <dsp:txXfrm rot="5400000">
        <a:off x="2932031" y="1166987"/>
        <a:ext cx="976696" cy="1170771"/>
      </dsp:txXfrm>
    </dsp:sp>
    <dsp:sp modelId="{4702217A-3C16-4D48-A49D-2F4B6E3CC1D8}">
      <dsp:nvSpPr>
        <dsp:cNvPr id="0" name=""/>
        <dsp:cNvSpPr/>
      </dsp:nvSpPr>
      <dsp:spPr>
        <a:xfrm>
          <a:off x="0" y="2403503"/>
          <a:ext cx="6840760" cy="3208511"/>
        </a:xfrm>
        <a:prstGeom prst="roundRect">
          <a:avLst>
            <a:gd name="adj" fmla="val 1000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Conjunto de acciones que utilizan </a:t>
          </a:r>
          <a:r>
            <a:rPr lang="es-CL" sz="2400" b="1" u="sng" kern="1200" dirty="0" smtClean="0"/>
            <a:t>recursos</a:t>
          </a:r>
          <a:r>
            <a:rPr lang="es-CL" sz="2400" kern="1200" dirty="0" smtClean="0"/>
            <a:t> para la realización de una serie de </a:t>
          </a:r>
          <a:r>
            <a:rPr lang="es-CL" sz="2400" b="1" u="sng" kern="1200" dirty="0" smtClean="0"/>
            <a:t>actividades</a:t>
          </a:r>
          <a:r>
            <a:rPr lang="es-CL" sz="2400" kern="1200" dirty="0" smtClean="0"/>
            <a:t>, en un </a:t>
          </a:r>
          <a:r>
            <a:rPr lang="es-CL" sz="2400" b="1" u="sng" kern="1200" dirty="0" smtClean="0"/>
            <a:t>tiempo</a:t>
          </a:r>
          <a:r>
            <a:rPr lang="es-CL" sz="2400" b="0" u="none" kern="1200" dirty="0" smtClean="0"/>
            <a:t> definido </a:t>
          </a:r>
          <a:r>
            <a:rPr lang="es-CL" sz="2400" kern="1200" dirty="0" smtClean="0"/>
            <a:t>y con un </a:t>
          </a:r>
          <a:r>
            <a:rPr lang="es-CL" sz="2400" b="1" u="sng" kern="1200" dirty="0" smtClean="0"/>
            <a:t>costo</a:t>
          </a:r>
          <a:r>
            <a:rPr lang="es-CL" sz="2400" kern="1200" dirty="0" smtClean="0"/>
            <a:t> determinado, con la finalidad de conseguir </a:t>
          </a:r>
          <a:r>
            <a:rPr lang="es-CL" sz="2400" b="1" u="sng" kern="1200" dirty="0" smtClean="0"/>
            <a:t>resultados</a:t>
          </a:r>
          <a:r>
            <a:rPr lang="es-CL" sz="2400" kern="1200" dirty="0" smtClean="0"/>
            <a:t> que  provoquen un cambio positivo en la situación de vida de un </a:t>
          </a:r>
          <a:r>
            <a:rPr lang="es-CL" sz="2400" b="1" u="sng" kern="1200" dirty="0" smtClean="0"/>
            <a:t>grupo de personas</a:t>
          </a:r>
          <a:endParaRPr lang="es-CL" sz="2400" kern="1200" dirty="0"/>
        </a:p>
      </dsp:txBody>
      <dsp:txXfrm>
        <a:off x="0" y="2403503"/>
        <a:ext cx="6840760" cy="3208511"/>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446CEB-6806-41CA-A997-A9FF8DF41A18}">
      <dsp:nvSpPr>
        <dsp:cNvPr id="0" name=""/>
        <dsp:cNvSpPr/>
      </dsp:nvSpPr>
      <dsp:spPr>
        <a:xfrm rot="10800000">
          <a:off x="874954" y="295"/>
          <a:ext cx="2735153" cy="7440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126" tIns="76200" rIns="142240" bIns="76200" numCol="1" spcCol="1270" anchor="ctr" anchorCtr="0">
          <a:noAutofit/>
        </a:bodyPr>
        <a:lstStyle/>
        <a:p>
          <a:pPr lvl="0" algn="ctr" defTabSz="889000">
            <a:lnSpc>
              <a:spcPct val="90000"/>
            </a:lnSpc>
            <a:spcBef>
              <a:spcPct val="0"/>
            </a:spcBef>
            <a:spcAft>
              <a:spcPct val="35000"/>
            </a:spcAft>
          </a:pPr>
          <a:r>
            <a:rPr lang="es-CL" sz="2000" kern="1200" dirty="0" smtClean="0"/>
            <a:t>Objetivo general</a:t>
          </a:r>
          <a:endParaRPr lang="es-CL" sz="2000" kern="1200" dirty="0"/>
        </a:p>
      </dsp:txBody>
      <dsp:txXfrm rot="10800000">
        <a:off x="874954" y="295"/>
        <a:ext cx="2735153" cy="744097"/>
      </dsp:txXfrm>
    </dsp:sp>
    <dsp:sp modelId="{F8A44908-4EF3-4F8A-B400-A24DF5598032}">
      <dsp:nvSpPr>
        <dsp:cNvPr id="0" name=""/>
        <dsp:cNvSpPr/>
      </dsp:nvSpPr>
      <dsp:spPr>
        <a:xfrm>
          <a:off x="502905" y="295"/>
          <a:ext cx="744097" cy="744097"/>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C84523-C0CC-4468-ACFD-8A7462E714AB}">
      <dsp:nvSpPr>
        <dsp:cNvPr id="0" name=""/>
        <dsp:cNvSpPr/>
      </dsp:nvSpPr>
      <dsp:spPr>
        <a:xfrm rot="10800000">
          <a:off x="874954" y="966511"/>
          <a:ext cx="2735153" cy="7440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126" tIns="76200" rIns="142240" bIns="76200" numCol="1" spcCol="1270" anchor="ctr" anchorCtr="0">
          <a:noAutofit/>
        </a:bodyPr>
        <a:lstStyle/>
        <a:p>
          <a:pPr lvl="0" algn="ctr" defTabSz="889000">
            <a:lnSpc>
              <a:spcPct val="90000"/>
            </a:lnSpc>
            <a:spcBef>
              <a:spcPct val="0"/>
            </a:spcBef>
            <a:spcAft>
              <a:spcPct val="35000"/>
            </a:spcAft>
          </a:pPr>
          <a:r>
            <a:rPr lang="es-CL" sz="2000" kern="1200" dirty="0" smtClean="0"/>
            <a:t>Objetivos específico 1</a:t>
          </a:r>
        </a:p>
      </dsp:txBody>
      <dsp:txXfrm rot="10800000">
        <a:off x="874954" y="966511"/>
        <a:ext cx="2735153" cy="744097"/>
      </dsp:txXfrm>
    </dsp:sp>
    <dsp:sp modelId="{46ED81AC-5B4C-438D-A862-6C851AD121C9}">
      <dsp:nvSpPr>
        <dsp:cNvPr id="0" name=""/>
        <dsp:cNvSpPr/>
      </dsp:nvSpPr>
      <dsp:spPr>
        <a:xfrm>
          <a:off x="502905" y="966511"/>
          <a:ext cx="744097" cy="744097"/>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E108D-A239-4C5B-B9C2-061F855AC4D7}">
      <dsp:nvSpPr>
        <dsp:cNvPr id="0" name=""/>
        <dsp:cNvSpPr/>
      </dsp:nvSpPr>
      <dsp:spPr>
        <a:xfrm rot="10800000">
          <a:off x="874954" y="1932728"/>
          <a:ext cx="2735153" cy="7440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126" tIns="76200" rIns="142240" bIns="76200" numCol="1" spcCol="1270" anchor="ctr" anchorCtr="0">
          <a:noAutofit/>
        </a:bodyPr>
        <a:lstStyle/>
        <a:p>
          <a:pPr lvl="0" algn="ctr" defTabSz="889000">
            <a:lnSpc>
              <a:spcPct val="90000"/>
            </a:lnSpc>
            <a:spcBef>
              <a:spcPct val="0"/>
            </a:spcBef>
            <a:spcAft>
              <a:spcPct val="35000"/>
            </a:spcAft>
          </a:pPr>
          <a:r>
            <a:rPr lang="es-CL" sz="2000" kern="1200" dirty="0" smtClean="0"/>
            <a:t>Objetivo específico 2</a:t>
          </a:r>
        </a:p>
      </dsp:txBody>
      <dsp:txXfrm rot="10800000">
        <a:off x="874954" y="1932728"/>
        <a:ext cx="2735153" cy="744097"/>
      </dsp:txXfrm>
    </dsp:sp>
    <dsp:sp modelId="{CCEF66EB-0DEC-40BA-9703-046C369286D5}">
      <dsp:nvSpPr>
        <dsp:cNvPr id="0" name=""/>
        <dsp:cNvSpPr/>
      </dsp:nvSpPr>
      <dsp:spPr>
        <a:xfrm>
          <a:off x="502905" y="1932728"/>
          <a:ext cx="744097" cy="744097"/>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102CFD-2D4A-4AF8-B61E-FF132A5E8778}">
      <dsp:nvSpPr>
        <dsp:cNvPr id="0" name=""/>
        <dsp:cNvSpPr/>
      </dsp:nvSpPr>
      <dsp:spPr>
        <a:xfrm rot="10800000">
          <a:off x="874954" y="2898945"/>
          <a:ext cx="2735153" cy="74409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126" tIns="76200" rIns="142240" bIns="76200" numCol="1" spcCol="1270" anchor="ctr" anchorCtr="0">
          <a:noAutofit/>
        </a:bodyPr>
        <a:lstStyle/>
        <a:p>
          <a:pPr lvl="0" algn="ctr" defTabSz="889000">
            <a:lnSpc>
              <a:spcPct val="90000"/>
            </a:lnSpc>
            <a:spcBef>
              <a:spcPct val="0"/>
            </a:spcBef>
            <a:spcAft>
              <a:spcPct val="35000"/>
            </a:spcAft>
          </a:pPr>
          <a:r>
            <a:rPr lang="es-CL" sz="2000" kern="1200" dirty="0" smtClean="0"/>
            <a:t>Objetivo específico …</a:t>
          </a:r>
        </a:p>
      </dsp:txBody>
      <dsp:txXfrm rot="10800000">
        <a:off x="874954" y="2898945"/>
        <a:ext cx="2735153" cy="744097"/>
      </dsp:txXfrm>
    </dsp:sp>
    <dsp:sp modelId="{EF9A94A2-3E51-49A8-A87C-24685706D019}">
      <dsp:nvSpPr>
        <dsp:cNvPr id="0" name=""/>
        <dsp:cNvSpPr/>
      </dsp:nvSpPr>
      <dsp:spPr>
        <a:xfrm>
          <a:off x="502905" y="2898945"/>
          <a:ext cx="744097" cy="744097"/>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150A1B-CE35-40FE-861D-B9DAF53C7B5C}">
      <dsp:nvSpPr>
        <dsp:cNvPr id="0" name=""/>
        <dsp:cNvSpPr/>
      </dsp:nvSpPr>
      <dsp:spPr>
        <a:xfrm>
          <a:off x="0" y="414151"/>
          <a:ext cx="6314217"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C112CA-5E83-45AB-AD4A-398C59B33955}">
      <dsp:nvSpPr>
        <dsp:cNvPr id="0" name=""/>
        <dsp:cNvSpPr/>
      </dsp:nvSpPr>
      <dsp:spPr>
        <a:xfrm>
          <a:off x="315710" y="104191"/>
          <a:ext cx="4419951"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064" tIns="0" rIns="167064" bIns="0" numCol="1" spcCol="1270" anchor="ctr" anchorCtr="0">
          <a:noAutofit/>
        </a:bodyPr>
        <a:lstStyle/>
        <a:p>
          <a:pPr lvl="0" algn="l" defTabSz="889000">
            <a:lnSpc>
              <a:spcPct val="90000"/>
            </a:lnSpc>
            <a:spcBef>
              <a:spcPct val="0"/>
            </a:spcBef>
            <a:spcAft>
              <a:spcPct val="35000"/>
            </a:spcAft>
          </a:pPr>
          <a:r>
            <a:rPr lang="es-CL" sz="2000" kern="1200" dirty="0" smtClean="0"/>
            <a:t>Deben ser claros y concretos</a:t>
          </a:r>
          <a:endParaRPr lang="es-CL" sz="2000" kern="1200" dirty="0"/>
        </a:p>
      </dsp:txBody>
      <dsp:txXfrm>
        <a:off x="315710" y="104191"/>
        <a:ext cx="4419951" cy="619920"/>
      </dsp:txXfrm>
    </dsp:sp>
    <dsp:sp modelId="{567EC02D-D558-41A7-BF79-42293A806B26}">
      <dsp:nvSpPr>
        <dsp:cNvPr id="0" name=""/>
        <dsp:cNvSpPr/>
      </dsp:nvSpPr>
      <dsp:spPr>
        <a:xfrm>
          <a:off x="0" y="1366711"/>
          <a:ext cx="6314217"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EF08C5-1AB0-4B93-8BA0-1851385596DE}">
      <dsp:nvSpPr>
        <dsp:cNvPr id="0" name=""/>
        <dsp:cNvSpPr/>
      </dsp:nvSpPr>
      <dsp:spPr>
        <a:xfrm>
          <a:off x="315710" y="1056751"/>
          <a:ext cx="4419951"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064" tIns="0" rIns="167064" bIns="0" numCol="1" spcCol="1270" anchor="ctr" anchorCtr="0">
          <a:noAutofit/>
        </a:bodyPr>
        <a:lstStyle/>
        <a:p>
          <a:pPr lvl="0" algn="l" defTabSz="889000">
            <a:lnSpc>
              <a:spcPct val="90000"/>
            </a:lnSpc>
            <a:spcBef>
              <a:spcPct val="0"/>
            </a:spcBef>
            <a:spcAft>
              <a:spcPct val="35000"/>
            </a:spcAft>
          </a:pPr>
          <a:r>
            <a:rPr lang="es-CL" sz="2000" kern="1200" dirty="0" smtClean="0"/>
            <a:t>Deben expresar el logro, el plazo y el alcance numérico</a:t>
          </a:r>
          <a:endParaRPr lang="es-CL" sz="2000" kern="1200" dirty="0"/>
        </a:p>
      </dsp:txBody>
      <dsp:txXfrm>
        <a:off x="315710" y="1056751"/>
        <a:ext cx="4419951" cy="619920"/>
      </dsp:txXfrm>
    </dsp:sp>
    <dsp:sp modelId="{D43E5A13-9AF3-49D8-A357-9972E9F9F38E}">
      <dsp:nvSpPr>
        <dsp:cNvPr id="0" name=""/>
        <dsp:cNvSpPr/>
      </dsp:nvSpPr>
      <dsp:spPr>
        <a:xfrm>
          <a:off x="0" y="2319272"/>
          <a:ext cx="6314217"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5EC2B6-35A7-4278-A924-BCE108EA3565}">
      <dsp:nvSpPr>
        <dsp:cNvPr id="0" name=""/>
        <dsp:cNvSpPr/>
      </dsp:nvSpPr>
      <dsp:spPr>
        <a:xfrm>
          <a:off x="315710" y="2009312"/>
          <a:ext cx="4419951"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064" tIns="0" rIns="167064" bIns="0" numCol="1" spcCol="1270" anchor="ctr" anchorCtr="0">
          <a:noAutofit/>
        </a:bodyPr>
        <a:lstStyle/>
        <a:p>
          <a:pPr lvl="0" algn="l" defTabSz="889000">
            <a:lnSpc>
              <a:spcPct val="90000"/>
            </a:lnSpc>
            <a:spcBef>
              <a:spcPct val="0"/>
            </a:spcBef>
            <a:spcAft>
              <a:spcPct val="35000"/>
            </a:spcAft>
          </a:pPr>
          <a:r>
            <a:rPr lang="es-CL" sz="2000" kern="1200" dirty="0" smtClean="0"/>
            <a:t>1 solo objetivo general </a:t>
          </a:r>
          <a:endParaRPr lang="es-CL" sz="2000" kern="1200" dirty="0"/>
        </a:p>
      </dsp:txBody>
      <dsp:txXfrm>
        <a:off x="315710" y="2009312"/>
        <a:ext cx="4419951" cy="619920"/>
      </dsp:txXfrm>
    </dsp:sp>
    <dsp:sp modelId="{F7749618-990F-4158-B507-140444B969E3}">
      <dsp:nvSpPr>
        <dsp:cNvPr id="0" name=""/>
        <dsp:cNvSpPr/>
      </dsp:nvSpPr>
      <dsp:spPr>
        <a:xfrm>
          <a:off x="0" y="3271832"/>
          <a:ext cx="6314217"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510E41-184B-4B1E-B6ED-FE8B4A95225B}">
      <dsp:nvSpPr>
        <dsp:cNvPr id="0" name=""/>
        <dsp:cNvSpPr/>
      </dsp:nvSpPr>
      <dsp:spPr>
        <a:xfrm>
          <a:off x="315710" y="2961872"/>
          <a:ext cx="4419951"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064" tIns="0" rIns="167064" bIns="0" numCol="1" spcCol="1270" anchor="ctr" anchorCtr="0">
          <a:noAutofit/>
        </a:bodyPr>
        <a:lstStyle/>
        <a:p>
          <a:pPr lvl="0" algn="l" defTabSz="889000">
            <a:lnSpc>
              <a:spcPct val="90000"/>
            </a:lnSpc>
            <a:spcBef>
              <a:spcPct val="0"/>
            </a:spcBef>
            <a:spcAft>
              <a:spcPct val="35000"/>
            </a:spcAft>
          </a:pPr>
          <a:r>
            <a:rPr lang="es-CL" sz="2000" kern="1200" dirty="0" smtClean="0"/>
            <a:t>Se formulan con un verbo : realizar, disminuir, fomentar</a:t>
          </a:r>
          <a:endParaRPr lang="es-CL" sz="2000" kern="1200" dirty="0"/>
        </a:p>
      </dsp:txBody>
      <dsp:txXfrm>
        <a:off x="315710" y="2961872"/>
        <a:ext cx="4419951" cy="619920"/>
      </dsp:txXfrm>
    </dsp:sp>
    <dsp:sp modelId="{809D16C5-9E6A-4A60-BB67-F238BF546021}">
      <dsp:nvSpPr>
        <dsp:cNvPr id="0" name=""/>
        <dsp:cNvSpPr/>
      </dsp:nvSpPr>
      <dsp:spPr>
        <a:xfrm>
          <a:off x="0" y="4224392"/>
          <a:ext cx="6314217"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3B24C-F2D6-40E6-A4D1-9FB57036D51E}">
      <dsp:nvSpPr>
        <dsp:cNvPr id="0" name=""/>
        <dsp:cNvSpPr/>
      </dsp:nvSpPr>
      <dsp:spPr>
        <a:xfrm>
          <a:off x="315710" y="3914432"/>
          <a:ext cx="4419951"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064" tIns="0" rIns="167064" bIns="0" numCol="1" spcCol="1270" anchor="ctr" anchorCtr="0">
          <a:noAutofit/>
        </a:bodyPr>
        <a:lstStyle/>
        <a:p>
          <a:pPr lvl="0" algn="l" defTabSz="889000">
            <a:lnSpc>
              <a:spcPct val="90000"/>
            </a:lnSpc>
            <a:spcBef>
              <a:spcPct val="0"/>
            </a:spcBef>
            <a:spcAft>
              <a:spcPct val="35000"/>
            </a:spcAft>
          </a:pPr>
          <a:r>
            <a:rPr lang="es-CL" sz="2000" kern="1200" dirty="0" smtClean="0"/>
            <a:t>El título del proyecto suele derivarse de lo expresado en el objetivo general</a:t>
          </a:r>
          <a:endParaRPr lang="es-CL" sz="2000" kern="1200" dirty="0"/>
        </a:p>
      </dsp:txBody>
      <dsp:txXfrm>
        <a:off x="315710" y="3914432"/>
        <a:ext cx="4419951" cy="619920"/>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B02BC8-268A-44BC-9EA7-B568CDCC3C8B}">
      <dsp:nvSpPr>
        <dsp:cNvPr id="0" name=""/>
        <dsp:cNvSpPr/>
      </dsp:nvSpPr>
      <dsp:spPr>
        <a:xfrm>
          <a:off x="53827" y="719347"/>
          <a:ext cx="7627831" cy="6569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kumimoji="0" lang="es-CL" sz="3600" b="0" i="0" u="none" strike="noStrike" kern="1200" cap="none" spc="0" normalizeH="0" noProof="0" dirty="0" smtClean="0">
              <a:ln>
                <a:noFill/>
              </a:ln>
              <a:solidFill>
                <a:schemeClr val="bg1"/>
              </a:solidFill>
              <a:effectLst/>
              <a:uLnTx/>
              <a:uFillTx/>
              <a:latin typeface="+mn-lt"/>
              <a:ea typeface="ヒラギノ角ゴ Pro W3" charset="-128"/>
              <a:cs typeface="ヒラギノ角ゴ Pro W3" charset="-128"/>
            </a:rPr>
            <a:t>Ejemplos objetivo general</a:t>
          </a:r>
          <a:endParaRPr lang="es-CL" sz="3600" b="0" kern="1200" dirty="0">
            <a:solidFill>
              <a:schemeClr val="bg1"/>
            </a:solidFill>
          </a:endParaRPr>
        </a:p>
      </dsp:txBody>
      <dsp:txXfrm>
        <a:off x="53827" y="719347"/>
        <a:ext cx="7627831" cy="656972"/>
      </dsp:txXfrm>
    </dsp:sp>
    <dsp:sp modelId="{52661172-CB21-4FAE-A532-51D3153BBD7B}">
      <dsp:nvSpPr>
        <dsp:cNvPr id="0" name=""/>
        <dsp:cNvSpPr/>
      </dsp:nvSpPr>
      <dsp:spPr>
        <a:xfrm>
          <a:off x="816610" y="1376320"/>
          <a:ext cx="670826" cy="739856"/>
        </a:xfrm>
        <a:custGeom>
          <a:avLst/>
          <a:gdLst/>
          <a:ahLst/>
          <a:cxnLst/>
          <a:rect l="0" t="0" r="0" b="0"/>
          <a:pathLst>
            <a:path>
              <a:moveTo>
                <a:pt x="0" y="0"/>
              </a:moveTo>
              <a:lnTo>
                <a:pt x="0" y="739856"/>
              </a:lnTo>
              <a:lnTo>
                <a:pt x="670826" y="7398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B387BC-64FA-4535-8DA9-652C0DE21188}">
      <dsp:nvSpPr>
        <dsp:cNvPr id="0" name=""/>
        <dsp:cNvSpPr/>
      </dsp:nvSpPr>
      <dsp:spPr>
        <a:xfrm>
          <a:off x="1487437" y="1627504"/>
          <a:ext cx="6131731" cy="97734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rtl="0">
            <a:lnSpc>
              <a:spcPct val="90000"/>
            </a:lnSpc>
            <a:spcBef>
              <a:spcPct val="0"/>
            </a:spcBef>
            <a:spcAft>
              <a:spcPct val="35000"/>
            </a:spcAft>
          </a:pPr>
          <a:r>
            <a:rPr lang="es-ES" sz="1800" kern="1200" dirty="0" smtClean="0">
              <a:solidFill>
                <a:srgbClr val="595959"/>
              </a:solidFill>
              <a:latin typeface="+mn-lt"/>
              <a:cs typeface="ヒラギノ角ゴ Pro W3" charset="-128"/>
            </a:rPr>
            <a:t>Disminuir el consumo de drogas ilícitas en 50 jóvenes entre 15 y 20 años de la comuna de Pozo Almonte a diciembre del año 2017. </a:t>
          </a:r>
          <a:endParaRPr lang="es-CL" sz="1800" kern="1200" dirty="0" smtClean="0">
            <a:solidFill>
              <a:srgbClr val="595959"/>
            </a:solidFill>
            <a:latin typeface="+mn-lt"/>
            <a:cs typeface="ヒラギノ角ゴ Pro W3" charset="-128"/>
          </a:endParaRPr>
        </a:p>
      </dsp:txBody>
      <dsp:txXfrm>
        <a:off x="1487437" y="1627504"/>
        <a:ext cx="6131731" cy="977344"/>
      </dsp:txXfrm>
    </dsp:sp>
    <dsp:sp modelId="{529B100D-7CD0-4B96-9437-72F7DEFFD8E0}">
      <dsp:nvSpPr>
        <dsp:cNvPr id="0" name=""/>
        <dsp:cNvSpPr/>
      </dsp:nvSpPr>
      <dsp:spPr>
        <a:xfrm>
          <a:off x="816610" y="1376320"/>
          <a:ext cx="670826" cy="1818203"/>
        </a:xfrm>
        <a:custGeom>
          <a:avLst/>
          <a:gdLst/>
          <a:ahLst/>
          <a:cxnLst/>
          <a:rect l="0" t="0" r="0" b="0"/>
          <a:pathLst>
            <a:path>
              <a:moveTo>
                <a:pt x="0" y="0"/>
              </a:moveTo>
              <a:lnTo>
                <a:pt x="0" y="1818203"/>
              </a:lnTo>
              <a:lnTo>
                <a:pt x="670826" y="18182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1E028-DA37-4E90-A608-762D61C4AAFC}">
      <dsp:nvSpPr>
        <dsp:cNvPr id="0" name=""/>
        <dsp:cNvSpPr/>
      </dsp:nvSpPr>
      <dsp:spPr>
        <a:xfrm>
          <a:off x="1487437" y="2684436"/>
          <a:ext cx="6150272" cy="102017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rtl="0">
            <a:lnSpc>
              <a:spcPct val="90000"/>
            </a:lnSpc>
            <a:spcBef>
              <a:spcPct val="0"/>
            </a:spcBef>
            <a:spcAft>
              <a:spcPct val="35000"/>
            </a:spcAft>
          </a:pPr>
          <a:r>
            <a:rPr lang="es-CL" sz="1800" kern="1200" baseline="0" dirty="0" smtClean="0">
              <a:solidFill>
                <a:srgbClr val="595959"/>
              </a:solidFill>
              <a:latin typeface="+mn-lt"/>
              <a:cs typeface="ヒラギノ角ゴ Pro W3" charset="-128"/>
            </a:rPr>
            <a:t>Aumentar en un 10% los ingresos económicos de los adultos mayores entre 70 y 80 años de la comuna de Iquique  al finalizar el proyecto. </a:t>
          </a:r>
        </a:p>
      </dsp:txBody>
      <dsp:txXfrm>
        <a:off x="1487437" y="2684436"/>
        <a:ext cx="6150272" cy="1020174"/>
      </dsp:txXfrm>
    </dsp:sp>
    <dsp:sp modelId="{DB038F07-DEED-4064-9E71-16C6FCE0447F}">
      <dsp:nvSpPr>
        <dsp:cNvPr id="0" name=""/>
        <dsp:cNvSpPr/>
      </dsp:nvSpPr>
      <dsp:spPr>
        <a:xfrm>
          <a:off x="816610" y="1376320"/>
          <a:ext cx="670826" cy="2892107"/>
        </a:xfrm>
        <a:custGeom>
          <a:avLst/>
          <a:gdLst/>
          <a:ahLst/>
          <a:cxnLst/>
          <a:rect l="0" t="0" r="0" b="0"/>
          <a:pathLst>
            <a:path>
              <a:moveTo>
                <a:pt x="0" y="0"/>
              </a:moveTo>
              <a:lnTo>
                <a:pt x="0" y="2892107"/>
              </a:lnTo>
              <a:lnTo>
                <a:pt x="670826" y="28921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8B1A2F-43DF-45F2-9167-70593EF686C0}">
      <dsp:nvSpPr>
        <dsp:cNvPr id="0" name=""/>
        <dsp:cNvSpPr/>
      </dsp:nvSpPr>
      <dsp:spPr>
        <a:xfrm>
          <a:off x="1487437" y="3784198"/>
          <a:ext cx="6143294" cy="9684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s-CL" sz="1800" kern="1200" baseline="0" dirty="0" smtClean="0">
              <a:solidFill>
                <a:srgbClr val="595959"/>
              </a:solidFill>
              <a:latin typeface="+mn-lt"/>
              <a:cs typeface="ヒラギノ角ゴ Pro W3" charset="-128"/>
            </a:rPr>
            <a:t>Incentivar el derecho al uso del espacio público en el 70% de las personas en situación de discapacidad de las Juntas de Vecinos de la provincia del Tamarugal de la I Región de Tarapacá durante los meses de enero y febrero de 2017. </a:t>
          </a:r>
        </a:p>
      </dsp:txBody>
      <dsp:txXfrm>
        <a:off x="1487437" y="3784198"/>
        <a:ext cx="6143294" cy="968458"/>
      </dsp:txXfrm>
    </dsp:sp>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BB1EB9-FE3A-40A4-B3DE-C77E0D8515A7}">
      <dsp:nvSpPr>
        <dsp:cNvPr id="0" name=""/>
        <dsp:cNvSpPr/>
      </dsp:nvSpPr>
      <dsp:spPr>
        <a:xfrm>
          <a:off x="518479" y="232695"/>
          <a:ext cx="2168773" cy="15590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L" sz="2800" kern="1200" dirty="0" smtClean="0"/>
            <a:t>Población participante </a:t>
          </a:r>
          <a:r>
            <a:rPr lang="es-CL" sz="2800" b="1" kern="1200" dirty="0" smtClean="0"/>
            <a:t>directa</a:t>
          </a:r>
          <a:endParaRPr lang="es-CL" sz="2800" b="1" kern="1200" dirty="0"/>
        </a:p>
      </dsp:txBody>
      <dsp:txXfrm>
        <a:off x="518479" y="232695"/>
        <a:ext cx="2168773" cy="1559025"/>
      </dsp:txXfrm>
    </dsp:sp>
    <dsp:sp modelId="{D481C966-B961-4947-88A6-17F3F11DDC1B}">
      <dsp:nvSpPr>
        <dsp:cNvPr id="0" name=""/>
        <dsp:cNvSpPr/>
      </dsp:nvSpPr>
      <dsp:spPr>
        <a:xfrm>
          <a:off x="518479" y="2211617"/>
          <a:ext cx="2168773" cy="15590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L" sz="2800" kern="1200" dirty="0" smtClean="0"/>
            <a:t>Población participante </a:t>
          </a:r>
          <a:r>
            <a:rPr lang="es-CL" sz="2800" b="1" kern="1200" dirty="0" smtClean="0"/>
            <a:t>indirecta</a:t>
          </a:r>
        </a:p>
      </dsp:txBody>
      <dsp:txXfrm>
        <a:off x="518479" y="2211617"/>
        <a:ext cx="2168773" cy="1559025"/>
      </dsp:txXfrm>
    </dsp:sp>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DBCB6F-185E-4CA3-81D4-E95BDECEFC0A}">
      <dsp:nvSpPr>
        <dsp:cNvPr id="0" name=""/>
        <dsp:cNvSpPr/>
      </dsp:nvSpPr>
      <dsp:spPr>
        <a:xfrm>
          <a:off x="702520" y="0"/>
          <a:ext cx="2828944" cy="15716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kern="1200" dirty="0" smtClean="0"/>
            <a:t>Situación actual</a:t>
          </a:r>
          <a:endParaRPr lang="es-CL" sz="4000" kern="1200" dirty="0"/>
        </a:p>
      </dsp:txBody>
      <dsp:txXfrm>
        <a:off x="702520" y="0"/>
        <a:ext cx="2828944" cy="1571635"/>
      </dsp:txXfrm>
    </dsp:sp>
    <dsp:sp modelId="{5A58E831-1695-4653-A54C-5AE8DBF343ED}">
      <dsp:nvSpPr>
        <dsp:cNvPr id="0" name=""/>
        <dsp:cNvSpPr/>
      </dsp:nvSpPr>
      <dsp:spPr>
        <a:xfrm rot="5400000">
          <a:off x="1822310" y="1610926"/>
          <a:ext cx="589363" cy="7072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s-CL" sz="2900" kern="1200"/>
        </a:p>
      </dsp:txBody>
      <dsp:txXfrm rot="5400000">
        <a:off x="1822310" y="1610926"/>
        <a:ext cx="589363" cy="707236"/>
      </dsp:txXfrm>
    </dsp:sp>
    <dsp:sp modelId="{E65A18F7-6A7E-44E1-83FC-77A432B1EB1E}">
      <dsp:nvSpPr>
        <dsp:cNvPr id="0" name=""/>
        <dsp:cNvSpPr/>
      </dsp:nvSpPr>
      <dsp:spPr>
        <a:xfrm>
          <a:off x="121752" y="2357453"/>
          <a:ext cx="3990480" cy="1571635"/>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kern="1200" dirty="0" smtClean="0"/>
            <a:t>PROYECTO</a:t>
          </a:r>
          <a:endParaRPr lang="es-CL" sz="4000" kern="1200" dirty="0"/>
        </a:p>
      </dsp:txBody>
      <dsp:txXfrm>
        <a:off x="121752" y="2357453"/>
        <a:ext cx="3990480" cy="1571635"/>
      </dsp:txXfrm>
    </dsp:sp>
    <dsp:sp modelId="{9E78034C-EEA2-41FA-962E-BE685920F90A}">
      <dsp:nvSpPr>
        <dsp:cNvPr id="0" name=""/>
        <dsp:cNvSpPr/>
      </dsp:nvSpPr>
      <dsp:spPr>
        <a:xfrm rot="5400000">
          <a:off x="1822310" y="3968380"/>
          <a:ext cx="589363" cy="707236"/>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s-CL" sz="2900" kern="1200"/>
        </a:p>
      </dsp:txBody>
      <dsp:txXfrm rot="5400000">
        <a:off x="1822310" y="3968380"/>
        <a:ext cx="589363" cy="707236"/>
      </dsp:txXfrm>
    </dsp:sp>
    <dsp:sp modelId="{4702217A-3C16-4D48-A49D-2F4B6E3CC1D8}">
      <dsp:nvSpPr>
        <dsp:cNvPr id="0" name=""/>
        <dsp:cNvSpPr/>
      </dsp:nvSpPr>
      <dsp:spPr>
        <a:xfrm>
          <a:off x="702520" y="4714907"/>
          <a:ext cx="2828944" cy="1571635"/>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kern="1200" dirty="0" smtClean="0"/>
            <a:t>Situación futura</a:t>
          </a:r>
          <a:endParaRPr lang="es-CL" sz="4000" kern="1200" dirty="0"/>
        </a:p>
      </dsp:txBody>
      <dsp:txXfrm>
        <a:off x="702520" y="4714907"/>
        <a:ext cx="2828944" cy="1571635"/>
      </dsp:txXfrm>
    </dsp:sp>
  </dsp:spTree>
</dsp:drawing>
</file>

<file path=ppt/diagrams/drawing4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083FC7-93F1-4F21-949E-5AED15C84318}">
      <dsp:nvSpPr>
        <dsp:cNvPr id="0" name=""/>
        <dsp:cNvSpPr/>
      </dsp:nvSpPr>
      <dsp:spPr>
        <a:xfrm>
          <a:off x="0" y="295106"/>
          <a:ext cx="232442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56D501-6150-47B0-983D-6589274C8B74}">
      <dsp:nvSpPr>
        <dsp:cNvPr id="0" name=""/>
        <dsp:cNvSpPr/>
      </dsp:nvSpPr>
      <dsp:spPr>
        <a:xfrm>
          <a:off x="116221" y="25849"/>
          <a:ext cx="1627098"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00" tIns="0" rIns="61500" bIns="0" numCol="1" spcCol="1270" anchor="ctr" anchorCtr="0">
          <a:noAutofit/>
        </a:bodyPr>
        <a:lstStyle/>
        <a:p>
          <a:pPr lvl="0" algn="l" defTabSz="844550">
            <a:lnSpc>
              <a:spcPct val="90000"/>
            </a:lnSpc>
            <a:spcBef>
              <a:spcPct val="0"/>
            </a:spcBef>
            <a:spcAft>
              <a:spcPct val="35000"/>
            </a:spcAft>
          </a:pPr>
          <a:r>
            <a:rPr lang="es-CL" sz="1900" kern="1200" dirty="0" smtClean="0"/>
            <a:t>Recursos</a:t>
          </a:r>
          <a:endParaRPr lang="es-CL" sz="1900" kern="1200" dirty="0"/>
        </a:p>
      </dsp:txBody>
      <dsp:txXfrm>
        <a:off x="116221" y="25849"/>
        <a:ext cx="1627098" cy="560880"/>
      </dsp:txXfrm>
    </dsp:sp>
    <dsp:sp modelId="{8F3E4385-4607-4083-815D-1C53CF8AA7F8}">
      <dsp:nvSpPr>
        <dsp:cNvPr id="0" name=""/>
        <dsp:cNvSpPr/>
      </dsp:nvSpPr>
      <dsp:spPr>
        <a:xfrm>
          <a:off x="0" y="1156946"/>
          <a:ext cx="232442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DA8CFA-C7D0-4C27-9167-078502ADC562}">
      <dsp:nvSpPr>
        <dsp:cNvPr id="0" name=""/>
        <dsp:cNvSpPr/>
      </dsp:nvSpPr>
      <dsp:spPr>
        <a:xfrm>
          <a:off x="116221" y="876506"/>
          <a:ext cx="1627098"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00" tIns="0" rIns="61500" bIns="0" numCol="1" spcCol="1270" anchor="ctr" anchorCtr="0">
          <a:noAutofit/>
        </a:bodyPr>
        <a:lstStyle/>
        <a:p>
          <a:pPr lvl="0" algn="l" defTabSz="844550">
            <a:lnSpc>
              <a:spcPct val="90000"/>
            </a:lnSpc>
            <a:spcBef>
              <a:spcPct val="0"/>
            </a:spcBef>
            <a:spcAft>
              <a:spcPct val="35000"/>
            </a:spcAft>
          </a:pPr>
          <a:r>
            <a:rPr lang="es-CL" sz="1900" kern="1200" dirty="0" smtClean="0"/>
            <a:t>Actividades</a:t>
          </a:r>
          <a:endParaRPr lang="es-CL" sz="1900" kern="1200" dirty="0"/>
        </a:p>
      </dsp:txBody>
      <dsp:txXfrm>
        <a:off x="116221" y="876506"/>
        <a:ext cx="1627098" cy="560880"/>
      </dsp:txXfrm>
    </dsp:sp>
    <dsp:sp modelId="{91D24373-069C-4946-9C9E-E96132448799}">
      <dsp:nvSpPr>
        <dsp:cNvPr id="0" name=""/>
        <dsp:cNvSpPr/>
      </dsp:nvSpPr>
      <dsp:spPr>
        <a:xfrm>
          <a:off x="0" y="2018786"/>
          <a:ext cx="232442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9ABE6-0390-47CF-B224-C9DDBC50FE43}">
      <dsp:nvSpPr>
        <dsp:cNvPr id="0" name=""/>
        <dsp:cNvSpPr/>
      </dsp:nvSpPr>
      <dsp:spPr>
        <a:xfrm>
          <a:off x="116221" y="1738346"/>
          <a:ext cx="1627098"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00" tIns="0" rIns="61500" bIns="0" numCol="1" spcCol="1270" anchor="ctr" anchorCtr="0">
          <a:noAutofit/>
        </a:bodyPr>
        <a:lstStyle/>
        <a:p>
          <a:pPr lvl="0" algn="l" defTabSz="844550">
            <a:lnSpc>
              <a:spcPct val="90000"/>
            </a:lnSpc>
            <a:spcBef>
              <a:spcPct val="0"/>
            </a:spcBef>
            <a:spcAft>
              <a:spcPct val="35000"/>
            </a:spcAft>
          </a:pPr>
          <a:r>
            <a:rPr lang="es-CL" sz="1900" kern="1200" dirty="0" smtClean="0"/>
            <a:t>Tiempo</a:t>
          </a:r>
          <a:endParaRPr lang="es-CL" sz="1900" kern="1200" dirty="0"/>
        </a:p>
      </dsp:txBody>
      <dsp:txXfrm>
        <a:off x="116221" y="1738346"/>
        <a:ext cx="1627098" cy="560880"/>
      </dsp:txXfrm>
    </dsp:sp>
    <dsp:sp modelId="{8453FECF-E55C-4EAC-8076-452E8F6154E5}">
      <dsp:nvSpPr>
        <dsp:cNvPr id="0" name=""/>
        <dsp:cNvSpPr/>
      </dsp:nvSpPr>
      <dsp:spPr>
        <a:xfrm>
          <a:off x="0" y="2880626"/>
          <a:ext cx="232442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4EBA06-035C-49F0-863E-D02524CB9D5C}">
      <dsp:nvSpPr>
        <dsp:cNvPr id="0" name=""/>
        <dsp:cNvSpPr/>
      </dsp:nvSpPr>
      <dsp:spPr>
        <a:xfrm>
          <a:off x="116221" y="2600186"/>
          <a:ext cx="1627098"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00" tIns="0" rIns="61500" bIns="0" numCol="1" spcCol="1270" anchor="ctr" anchorCtr="0">
          <a:noAutofit/>
        </a:bodyPr>
        <a:lstStyle/>
        <a:p>
          <a:pPr lvl="0" algn="l" defTabSz="844550">
            <a:lnSpc>
              <a:spcPct val="90000"/>
            </a:lnSpc>
            <a:spcBef>
              <a:spcPct val="0"/>
            </a:spcBef>
            <a:spcAft>
              <a:spcPct val="35000"/>
            </a:spcAft>
          </a:pPr>
          <a:r>
            <a:rPr lang="es-CL" sz="1900" kern="1200" dirty="0" smtClean="0"/>
            <a:t>Costo</a:t>
          </a:r>
          <a:endParaRPr lang="es-CL" sz="1900" kern="1200" dirty="0"/>
        </a:p>
      </dsp:txBody>
      <dsp:txXfrm>
        <a:off x="116221" y="2600186"/>
        <a:ext cx="1627098" cy="560880"/>
      </dsp:txXfrm>
    </dsp:sp>
    <dsp:sp modelId="{81180C52-A460-4FEC-A8D9-7F90E23E5479}">
      <dsp:nvSpPr>
        <dsp:cNvPr id="0" name=""/>
        <dsp:cNvSpPr/>
      </dsp:nvSpPr>
      <dsp:spPr>
        <a:xfrm>
          <a:off x="0" y="3742466"/>
          <a:ext cx="232442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B18B73-1BB7-49C9-B327-91DC4402070F}">
      <dsp:nvSpPr>
        <dsp:cNvPr id="0" name=""/>
        <dsp:cNvSpPr/>
      </dsp:nvSpPr>
      <dsp:spPr>
        <a:xfrm>
          <a:off x="116221" y="3462026"/>
          <a:ext cx="1627098"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00" tIns="0" rIns="61500" bIns="0" numCol="1" spcCol="1270" anchor="ctr" anchorCtr="0">
          <a:noAutofit/>
        </a:bodyPr>
        <a:lstStyle/>
        <a:p>
          <a:pPr lvl="0" algn="l" defTabSz="844550">
            <a:lnSpc>
              <a:spcPct val="90000"/>
            </a:lnSpc>
            <a:spcBef>
              <a:spcPct val="0"/>
            </a:spcBef>
            <a:spcAft>
              <a:spcPct val="35000"/>
            </a:spcAft>
          </a:pPr>
          <a:r>
            <a:rPr lang="es-CL" sz="1900" kern="1200" dirty="0" smtClean="0"/>
            <a:t>Resultados</a:t>
          </a:r>
          <a:endParaRPr lang="es-CL" sz="1900" kern="1200" dirty="0"/>
        </a:p>
      </dsp:txBody>
      <dsp:txXfrm>
        <a:off x="116221" y="3462026"/>
        <a:ext cx="1627098" cy="56088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51A7C8-C362-49D7-A801-AC3B09561237}">
      <dsp:nvSpPr>
        <dsp:cNvPr id="0" name=""/>
        <dsp:cNvSpPr/>
      </dsp:nvSpPr>
      <dsp:spPr>
        <a:xfrm>
          <a:off x="1836715" y="555"/>
          <a:ext cx="1770264" cy="177026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CL" sz="2100" kern="1200" dirty="0" smtClean="0"/>
            <a:t>Diseño</a:t>
          </a:r>
          <a:endParaRPr lang="es-CL" sz="2100" kern="1200" dirty="0"/>
        </a:p>
      </dsp:txBody>
      <dsp:txXfrm>
        <a:off x="1836715" y="555"/>
        <a:ext cx="1770264" cy="1770264"/>
      </dsp:txXfrm>
    </dsp:sp>
    <dsp:sp modelId="{2DB143AA-5B21-48EA-836C-DA1CA8808619}">
      <dsp:nvSpPr>
        <dsp:cNvPr id="0" name=""/>
        <dsp:cNvSpPr/>
      </dsp:nvSpPr>
      <dsp:spPr>
        <a:xfrm rot="3600000">
          <a:off x="3144473" y="1725738"/>
          <a:ext cx="469701" cy="59746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CL" sz="1700" kern="1200"/>
        </a:p>
      </dsp:txBody>
      <dsp:txXfrm rot="3600000">
        <a:off x="3144473" y="1725738"/>
        <a:ext cx="469701" cy="597464"/>
      </dsp:txXfrm>
    </dsp:sp>
    <dsp:sp modelId="{8E6EDCF9-801E-425A-B8DB-B1C5F119CC38}">
      <dsp:nvSpPr>
        <dsp:cNvPr id="0" name=""/>
        <dsp:cNvSpPr/>
      </dsp:nvSpPr>
      <dsp:spPr>
        <a:xfrm>
          <a:off x="3164962" y="2301146"/>
          <a:ext cx="1770264" cy="1770264"/>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CL" sz="2100" kern="1200" dirty="0" smtClean="0"/>
            <a:t>Ejecución</a:t>
          </a:r>
          <a:endParaRPr lang="es-CL" sz="2100" kern="1200" dirty="0"/>
        </a:p>
      </dsp:txBody>
      <dsp:txXfrm>
        <a:off x="3164962" y="2301146"/>
        <a:ext cx="1770264" cy="1770264"/>
      </dsp:txXfrm>
    </dsp:sp>
    <dsp:sp modelId="{C51E59FD-0889-4BD1-939D-E4B7A3B44482}">
      <dsp:nvSpPr>
        <dsp:cNvPr id="0" name=""/>
        <dsp:cNvSpPr/>
      </dsp:nvSpPr>
      <dsp:spPr>
        <a:xfrm rot="10800000">
          <a:off x="2500290" y="2887546"/>
          <a:ext cx="469701" cy="597464"/>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CL" sz="1700" kern="1200"/>
        </a:p>
      </dsp:txBody>
      <dsp:txXfrm rot="10800000">
        <a:off x="2500290" y="2887546"/>
        <a:ext cx="469701" cy="597464"/>
      </dsp:txXfrm>
    </dsp:sp>
    <dsp:sp modelId="{74958F64-EFF2-4692-8298-9BF0E3965459}">
      <dsp:nvSpPr>
        <dsp:cNvPr id="0" name=""/>
        <dsp:cNvSpPr/>
      </dsp:nvSpPr>
      <dsp:spPr>
        <a:xfrm>
          <a:off x="508468" y="2301146"/>
          <a:ext cx="1770264" cy="1770264"/>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s-CL" sz="2100" kern="1200" dirty="0" smtClean="0"/>
            <a:t>Evaluación</a:t>
          </a:r>
          <a:endParaRPr lang="es-CL" sz="2100" kern="1200" dirty="0"/>
        </a:p>
      </dsp:txBody>
      <dsp:txXfrm>
        <a:off x="508468" y="2301146"/>
        <a:ext cx="1770264" cy="1770264"/>
      </dsp:txXfrm>
    </dsp:sp>
    <dsp:sp modelId="{9F01F9A1-636D-4523-8AFD-64B0877C7522}">
      <dsp:nvSpPr>
        <dsp:cNvPr id="0" name=""/>
        <dsp:cNvSpPr/>
      </dsp:nvSpPr>
      <dsp:spPr>
        <a:xfrm rot="18000000">
          <a:off x="1816226" y="1748763"/>
          <a:ext cx="469701" cy="597464"/>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CL" sz="1700" kern="1200"/>
        </a:p>
      </dsp:txBody>
      <dsp:txXfrm rot="18000000">
        <a:off x="1816226" y="1748763"/>
        <a:ext cx="469701" cy="597464"/>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51A7C8-C362-49D7-A801-AC3B09561237}">
      <dsp:nvSpPr>
        <dsp:cNvPr id="0" name=""/>
        <dsp:cNvSpPr/>
      </dsp:nvSpPr>
      <dsp:spPr>
        <a:xfrm>
          <a:off x="467290" y="1234698"/>
          <a:ext cx="1700472" cy="1666872"/>
        </a:xfrm>
        <a:prstGeom prst="ellips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s-CL" sz="3100" kern="1200" dirty="0" smtClean="0"/>
            <a:t>Diseño</a:t>
          </a:r>
          <a:endParaRPr lang="es-CL" sz="3100" kern="1200" dirty="0"/>
        </a:p>
      </dsp:txBody>
      <dsp:txXfrm>
        <a:off x="467290" y="1234698"/>
        <a:ext cx="1700472" cy="1666872"/>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083FC7-93F1-4F21-949E-5AED15C84318}">
      <dsp:nvSpPr>
        <dsp:cNvPr id="0" name=""/>
        <dsp:cNvSpPr/>
      </dsp:nvSpPr>
      <dsp:spPr>
        <a:xfrm>
          <a:off x="0" y="330231"/>
          <a:ext cx="3593297"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56D501-6150-47B0-983D-6589274C8B74}">
      <dsp:nvSpPr>
        <dsp:cNvPr id="0" name=""/>
        <dsp:cNvSpPr/>
      </dsp:nvSpPr>
      <dsp:spPr>
        <a:xfrm>
          <a:off x="172646" y="94071"/>
          <a:ext cx="3419792" cy="47232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55650">
            <a:lnSpc>
              <a:spcPct val="90000"/>
            </a:lnSpc>
            <a:spcBef>
              <a:spcPct val="0"/>
            </a:spcBef>
            <a:spcAft>
              <a:spcPct val="35000"/>
            </a:spcAft>
          </a:pPr>
          <a:r>
            <a:rPr lang="es-CL" sz="1700" kern="1200" dirty="0" smtClean="0"/>
            <a:t>Parte 2: Estrategia de Intervención</a:t>
          </a:r>
          <a:endParaRPr lang="es-CL" sz="1700" kern="1200" dirty="0"/>
        </a:p>
      </dsp:txBody>
      <dsp:txXfrm>
        <a:off x="172646" y="94071"/>
        <a:ext cx="3419792" cy="472320"/>
      </dsp:txXfrm>
    </dsp:sp>
    <dsp:sp modelId="{8F3E4385-4607-4083-815D-1C53CF8AA7F8}">
      <dsp:nvSpPr>
        <dsp:cNvPr id="0" name=""/>
        <dsp:cNvSpPr/>
      </dsp:nvSpPr>
      <dsp:spPr>
        <a:xfrm>
          <a:off x="563285" y="1060649"/>
          <a:ext cx="2610745"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DA8CFA-C7D0-4C27-9167-078502ADC562}">
      <dsp:nvSpPr>
        <dsp:cNvPr id="0" name=""/>
        <dsp:cNvSpPr/>
      </dsp:nvSpPr>
      <dsp:spPr>
        <a:xfrm>
          <a:off x="635284" y="824488"/>
          <a:ext cx="2270945"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11200">
            <a:lnSpc>
              <a:spcPct val="90000"/>
            </a:lnSpc>
            <a:spcBef>
              <a:spcPct val="0"/>
            </a:spcBef>
            <a:spcAft>
              <a:spcPct val="35000"/>
            </a:spcAft>
          </a:pPr>
          <a:r>
            <a:rPr lang="es-CL" sz="1600" kern="1200" dirty="0" smtClean="0"/>
            <a:t>            Objetivos</a:t>
          </a:r>
          <a:endParaRPr lang="es-CL" sz="1600" kern="1200" dirty="0"/>
        </a:p>
      </dsp:txBody>
      <dsp:txXfrm>
        <a:off x="635284" y="824488"/>
        <a:ext cx="2270945" cy="472320"/>
      </dsp:txXfrm>
    </dsp:sp>
    <dsp:sp modelId="{91D24373-069C-4946-9C9E-E96132448799}">
      <dsp:nvSpPr>
        <dsp:cNvPr id="0" name=""/>
        <dsp:cNvSpPr/>
      </dsp:nvSpPr>
      <dsp:spPr>
        <a:xfrm>
          <a:off x="595553" y="1800200"/>
          <a:ext cx="2614051"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9ABE6-0390-47CF-B224-C9DDBC50FE43}">
      <dsp:nvSpPr>
        <dsp:cNvPr id="0" name=""/>
        <dsp:cNvSpPr/>
      </dsp:nvSpPr>
      <dsp:spPr>
        <a:xfrm>
          <a:off x="707297" y="1526405"/>
          <a:ext cx="2141583"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11200">
            <a:lnSpc>
              <a:spcPct val="90000"/>
            </a:lnSpc>
            <a:spcBef>
              <a:spcPct val="0"/>
            </a:spcBef>
            <a:spcAft>
              <a:spcPct val="35000"/>
            </a:spcAft>
          </a:pPr>
          <a:r>
            <a:rPr lang="es-CL" sz="1600" kern="1200" dirty="0" smtClean="0"/>
            <a:t>        Participantes</a:t>
          </a:r>
          <a:endParaRPr lang="es-CL" sz="1600" kern="1200" dirty="0"/>
        </a:p>
      </dsp:txBody>
      <dsp:txXfrm>
        <a:off x="707297" y="1526405"/>
        <a:ext cx="2141583" cy="472320"/>
      </dsp:txXfrm>
    </dsp:sp>
    <dsp:sp modelId="{8453FECF-E55C-4EAC-8076-452E8F6154E5}">
      <dsp:nvSpPr>
        <dsp:cNvPr id="0" name=""/>
        <dsp:cNvSpPr/>
      </dsp:nvSpPr>
      <dsp:spPr>
        <a:xfrm>
          <a:off x="576077" y="2520280"/>
          <a:ext cx="2599355"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4EBA06-035C-49F0-863E-D02524CB9D5C}">
      <dsp:nvSpPr>
        <dsp:cNvPr id="0" name=""/>
        <dsp:cNvSpPr/>
      </dsp:nvSpPr>
      <dsp:spPr>
        <a:xfrm>
          <a:off x="707297" y="2250276"/>
          <a:ext cx="2394900"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11200">
            <a:lnSpc>
              <a:spcPct val="90000"/>
            </a:lnSpc>
            <a:spcBef>
              <a:spcPct val="0"/>
            </a:spcBef>
            <a:spcAft>
              <a:spcPct val="35000"/>
            </a:spcAft>
          </a:pPr>
          <a:r>
            <a:rPr lang="es-CL" sz="1600" kern="1200" dirty="0" smtClean="0"/>
            <a:t>Actividades y Carta Gantt</a:t>
          </a:r>
          <a:endParaRPr lang="es-CL" sz="1600" kern="1200" dirty="0"/>
        </a:p>
      </dsp:txBody>
      <dsp:txXfrm>
        <a:off x="707297" y="2250276"/>
        <a:ext cx="2394900" cy="472320"/>
      </dsp:txXfrm>
    </dsp:sp>
    <dsp:sp modelId="{81180C52-A460-4FEC-A8D9-7F90E23E5479}">
      <dsp:nvSpPr>
        <dsp:cNvPr id="0" name=""/>
        <dsp:cNvSpPr/>
      </dsp:nvSpPr>
      <dsp:spPr>
        <a:xfrm>
          <a:off x="576077" y="3240360"/>
          <a:ext cx="2585197"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B18B73-1BB7-49C9-B327-91DC4402070F}">
      <dsp:nvSpPr>
        <dsp:cNvPr id="0" name=""/>
        <dsp:cNvSpPr/>
      </dsp:nvSpPr>
      <dsp:spPr>
        <a:xfrm>
          <a:off x="707297" y="2970354"/>
          <a:ext cx="2241416"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11200">
            <a:lnSpc>
              <a:spcPct val="90000"/>
            </a:lnSpc>
            <a:spcBef>
              <a:spcPct val="0"/>
            </a:spcBef>
            <a:spcAft>
              <a:spcPct val="35000"/>
            </a:spcAft>
          </a:pPr>
          <a:r>
            <a:rPr lang="es-CL" sz="1600" kern="1200" dirty="0" smtClean="0"/>
            <a:t>         Resultados</a:t>
          </a:r>
          <a:endParaRPr lang="es-CL" sz="1600" kern="1200" dirty="0"/>
        </a:p>
      </dsp:txBody>
      <dsp:txXfrm>
        <a:off x="707297" y="2970354"/>
        <a:ext cx="2241416" cy="472320"/>
      </dsp:txXfrm>
    </dsp:sp>
    <dsp:sp modelId="{CB3629BB-29D4-4245-AB02-AB1A471A3E81}">
      <dsp:nvSpPr>
        <dsp:cNvPr id="0" name=""/>
        <dsp:cNvSpPr/>
      </dsp:nvSpPr>
      <dsp:spPr>
        <a:xfrm>
          <a:off x="576077" y="3960441"/>
          <a:ext cx="2585197" cy="403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16FE2A-CC49-424F-BDD6-6B583358C718}">
      <dsp:nvSpPr>
        <dsp:cNvPr id="0" name=""/>
        <dsp:cNvSpPr/>
      </dsp:nvSpPr>
      <dsp:spPr>
        <a:xfrm>
          <a:off x="707297" y="3762442"/>
          <a:ext cx="2097389" cy="4723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73" tIns="0" rIns="95073" bIns="0" numCol="1" spcCol="1270" anchor="ctr" anchorCtr="0">
          <a:noAutofit/>
        </a:bodyPr>
        <a:lstStyle/>
        <a:p>
          <a:pPr lvl="0" algn="l" defTabSz="711200">
            <a:lnSpc>
              <a:spcPct val="90000"/>
            </a:lnSpc>
            <a:spcBef>
              <a:spcPct val="0"/>
            </a:spcBef>
            <a:spcAft>
              <a:spcPct val="35000"/>
            </a:spcAft>
          </a:pPr>
          <a:r>
            <a:rPr lang="es-CL" sz="1600" kern="1200" dirty="0" smtClean="0"/>
            <a:t>         Presupuesto</a:t>
          </a:r>
          <a:endParaRPr lang="es-CL" sz="1600" kern="1200" dirty="0"/>
        </a:p>
      </dsp:txBody>
      <dsp:txXfrm>
        <a:off x="707297" y="3762442"/>
        <a:ext cx="2097389" cy="47232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7031AB-EB5F-475D-8395-DAE81B92C62A}">
      <dsp:nvSpPr>
        <dsp:cNvPr id="0" name=""/>
        <dsp:cNvSpPr/>
      </dsp:nvSpPr>
      <dsp:spPr>
        <a:xfrm>
          <a:off x="0" y="254876"/>
          <a:ext cx="359237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6A2C01-1E3C-45DC-9E29-EA8660786D5D}">
      <dsp:nvSpPr>
        <dsp:cNvPr id="0" name=""/>
        <dsp:cNvSpPr/>
      </dsp:nvSpPr>
      <dsp:spPr>
        <a:xfrm>
          <a:off x="171023" y="3956"/>
          <a:ext cx="3420466" cy="50184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048" tIns="0" rIns="95048" bIns="0" numCol="1" spcCol="1270" anchor="ctr" anchorCtr="0">
          <a:noAutofit/>
        </a:bodyPr>
        <a:lstStyle/>
        <a:p>
          <a:pPr lvl="0" algn="l" defTabSz="755650">
            <a:lnSpc>
              <a:spcPct val="90000"/>
            </a:lnSpc>
            <a:spcBef>
              <a:spcPct val="0"/>
            </a:spcBef>
            <a:spcAft>
              <a:spcPct val="35000"/>
            </a:spcAft>
          </a:pPr>
          <a:r>
            <a:rPr lang="es-CL" sz="1700" kern="1200" dirty="0" smtClean="0"/>
            <a:t>Parte 1: Diagnóstico</a:t>
          </a:r>
          <a:endParaRPr lang="es-CL" sz="1700" kern="1200" dirty="0"/>
        </a:p>
      </dsp:txBody>
      <dsp:txXfrm>
        <a:off x="171023" y="3956"/>
        <a:ext cx="3420466" cy="50184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4243AC3C-87F8-445C-9BFC-7BFAB1DEA64A}" type="datetimeFigureOut">
              <a:rPr lang="es-CL" smtClean="0"/>
              <a:t>19-06-2018</a:t>
            </a:fld>
            <a:endParaRPr lang="es-CL"/>
          </a:p>
        </p:txBody>
      </p:sp>
      <p:sp>
        <p:nvSpPr>
          <p:cNvPr id="4" name="3 Marcador de pie de página"/>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s-CL"/>
          </a:p>
        </p:txBody>
      </p:sp>
      <p:sp>
        <p:nvSpPr>
          <p:cNvPr id="5" name="4 Marcador de número de diapositiva"/>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2594A7D8-5DF0-4E2B-AF29-BC5097A163BD}" type="slidenum">
              <a:rPr lang="es-CL" smtClean="0"/>
              <a:t>‹Nº›</a:t>
            </a:fld>
            <a:endParaRPr lang="es-C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s-CL"/>
          </a:p>
        </p:txBody>
      </p:sp>
      <p:sp>
        <p:nvSpPr>
          <p:cNvPr id="3" name="2 Marcador de fecha"/>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D29365B1-D6A5-4E8C-B8E6-B925183DF445}" type="datetimeFigureOut">
              <a:rPr lang="es-CL" smtClean="0"/>
              <a:pPr/>
              <a:t>19-06-2018</a:t>
            </a:fld>
            <a:endParaRPr lang="es-CL"/>
          </a:p>
        </p:txBody>
      </p:sp>
      <p:sp>
        <p:nvSpPr>
          <p:cNvPr id="4" name="3 Marcador de imagen de diapositiva"/>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s-CL"/>
          </a:p>
        </p:txBody>
      </p:sp>
      <p:sp>
        <p:nvSpPr>
          <p:cNvPr id="5" name="4 Marcador de notas"/>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B1DE3398-4843-44D7-BC92-F7893BCD2EE5}" type="slidenum">
              <a:rPr lang="es-CL" smtClean="0"/>
              <a:pPr/>
              <a:t>‹Nº›</a:t>
            </a:fld>
            <a:endParaRPr lang="es-CL"/>
          </a:p>
        </p:txBody>
      </p:sp>
    </p:spTree>
    <p:extLst>
      <p:ext uri="{BB962C8B-B14F-4D97-AF65-F5344CB8AC3E}">
        <p14:creationId xmlns:p14="http://schemas.microsoft.com/office/powerpoint/2010/main" xmlns="" val="961112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Breve</a:t>
            </a:r>
            <a:r>
              <a:rPr lang="es-CL" baseline="0" dirty="0" smtClean="0"/>
              <a:t> mención del contexto institucional, misión del Ministerio y de la División.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19</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20</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21</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22</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24</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Breve</a:t>
            </a:r>
            <a:r>
              <a:rPr lang="es-CL" baseline="0" dirty="0" smtClean="0"/>
              <a:t> mención del contexto institucional, misión del Ministerio y de la División.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Ojo, que generalmente</a:t>
            </a:r>
            <a:r>
              <a:rPr lang="es-CL" baseline="0" dirty="0" smtClean="0"/>
              <a:t> en los fondos que postulan las organizaciones comunitarias no se piden objetivos específicos.</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29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31</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smtClean="0"/>
              <a:t>Recordar</a:t>
            </a:r>
            <a:r>
              <a:rPr lang="es-CL" baseline="0" dirty="0" smtClean="0"/>
              <a:t> que estará toda la </a:t>
            </a:r>
            <a:r>
              <a:rPr lang="es-CL" baseline="0" dirty="0" err="1" smtClean="0"/>
              <a:t>info</a:t>
            </a:r>
            <a:r>
              <a:rPr lang="es-CL" baseline="0" dirty="0" smtClean="0"/>
              <a:t> en la página de la División. Si la jornada de capacitación es antes de 4 julio, invitar a revisar las bases de años anteriores. </a:t>
            </a:r>
            <a:endParaRPr lang="es-CL" dirty="0"/>
          </a:p>
        </p:txBody>
      </p:sp>
      <p:sp>
        <p:nvSpPr>
          <p:cNvPr id="4" name="3 Marcador de número de diapositiva"/>
          <p:cNvSpPr>
            <a:spLocks noGrp="1"/>
          </p:cNvSpPr>
          <p:nvPr>
            <p:ph type="sldNum" sz="quarter" idx="10"/>
          </p:nvPr>
        </p:nvSpPr>
        <p:spPr/>
        <p:txBody>
          <a:bodyPr/>
          <a:lstStyle/>
          <a:p>
            <a:fld id="{B1DE3398-4843-44D7-BC92-F7893BCD2EE5}" type="slidenum">
              <a:rPr lang="es-CL" smtClean="0"/>
              <a:pPr/>
              <a:t>7</a:t>
            </a:fld>
            <a:endParaRPr lang="es-CL"/>
          </a:p>
        </p:txBody>
      </p:sp>
    </p:spTree>
    <p:extLst>
      <p:ext uri="{BB962C8B-B14F-4D97-AF65-F5344CB8AC3E}">
        <p14:creationId xmlns:p14="http://schemas.microsoft.com/office/powerpoint/2010/main" xmlns="" val="334439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39</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40</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41</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42</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a:t>
            </a:r>
            <a:r>
              <a:rPr lang="es-CL" baseline="0" dirty="0" smtClean="0"/>
              <a:t> objetivo es abordar cada punto mediante </a:t>
            </a:r>
            <a:r>
              <a:rPr lang="es-CL" baseline="0" dirty="0" err="1" smtClean="0"/>
              <a:t>tips</a:t>
            </a:r>
            <a:r>
              <a:rPr lang="es-CL" baseline="0" dirty="0" smtClean="0"/>
              <a:t> o claves prácticas, desde la experiencia en el Chile de Todas y Todos.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43</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a:t>
            </a:r>
            <a:r>
              <a:rPr lang="es-CL" baseline="0" dirty="0" smtClean="0"/>
              <a:t> objetivo es abordar cada punto mediante </a:t>
            </a:r>
            <a:r>
              <a:rPr lang="es-CL" baseline="0" dirty="0" err="1" smtClean="0"/>
              <a:t>tips</a:t>
            </a:r>
            <a:r>
              <a:rPr lang="es-CL" baseline="0" dirty="0" smtClean="0"/>
              <a:t> o claves prácticas, desde la experiencia en el Chile de Todas y Todos.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a:t>
            </a:r>
            <a:r>
              <a:rPr lang="es-CL" baseline="0" dirty="0" smtClean="0"/>
              <a:t> objetivo es abordar cada punto mediante </a:t>
            </a:r>
            <a:r>
              <a:rPr lang="es-CL" baseline="0" dirty="0" err="1" smtClean="0"/>
              <a:t>tips</a:t>
            </a:r>
            <a:r>
              <a:rPr lang="es-CL" baseline="0" dirty="0" smtClean="0"/>
              <a:t> o claves prácticas, desde la experiencia en el Chile de Todas y Todos.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A los Fondos Concursables</a:t>
            </a:r>
            <a:r>
              <a:rPr lang="es-CL" baseline="0" dirty="0" smtClean="0"/>
              <a:t> se presentan proyectos. Entonces, ¿qué es un proyecto?</a:t>
            </a:r>
          </a:p>
          <a:p>
            <a:r>
              <a:rPr lang="es-CL" dirty="0" smtClean="0"/>
              <a:t>Nos</a:t>
            </a:r>
            <a:r>
              <a:rPr lang="es-CL" baseline="0" dirty="0" smtClean="0"/>
              <a:t> referimos a un </a:t>
            </a:r>
            <a:r>
              <a:rPr lang="es-CL" dirty="0" smtClean="0"/>
              <a:t>"proyecto social”, pues puede haber otros tipos de proyectos, como culturales, de emprendimiento o de infraestructura.</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9</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a:t>
            </a:r>
            <a:r>
              <a:rPr lang="es-CL" baseline="0" dirty="0" smtClean="0"/>
              <a:t> objetivo es abordar cada punto mediante </a:t>
            </a:r>
            <a:r>
              <a:rPr lang="es-CL" baseline="0" dirty="0" err="1" smtClean="0"/>
              <a:t>tips</a:t>
            </a:r>
            <a:r>
              <a:rPr lang="es-CL" baseline="0" dirty="0" smtClean="0"/>
              <a:t> o claves prácticas, desde la experiencia en el Chile de Todas y Todos.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46</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a:t>
            </a:r>
            <a:r>
              <a:rPr lang="es-CL" baseline="0" dirty="0" smtClean="0"/>
              <a:t> objetivo es abordar cada punto mediante </a:t>
            </a:r>
            <a:r>
              <a:rPr lang="es-CL" baseline="0" dirty="0" err="1" smtClean="0"/>
              <a:t>tips</a:t>
            </a:r>
            <a:r>
              <a:rPr lang="es-CL" baseline="0" dirty="0" smtClean="0"/>
              <a:t> o claves prácticas, desde la experiencia en el Chile de Todas y Todos. </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47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smtClean="0"/>
              <a:t>Enfatizar</a:t>
            </a:r>
            <a:r>
              <a:rPr lang="es-CL" baseline="0" dirty="0" smtClean="0"/>
              <a:t> que los datos que se piden son segregados por sexo (resultados, diagnóstico, participantes, entre otros), pero que las actividades, objetivos, participación, deben ser pensado fuera de las construcciones sociales de GÉNERO</a:t>
            </a:r>
            <a:endParaRPr lang="es-CL" dirty="0"/>
          </a:p>
        </p:txBody>
      </p:sp>
      <p:sp>
        <p:nvSpPr>
          <p:cNvPr id="4" name="3 Marcador de número de diapositiva"/>
          <p:cNvSpPr>
            <a:spLocks noGrp="1"/>
          </p:cNvSpPr>
          <p:nvPr>
            <p:ph type="sldNum" sz="quarter" idx="10"/>
          </p:nvPr>
        </p:nvSpPr>
        <p:spPr/>
        <p:txBody>
          <a:bodyPr/>
          <a:lstStyle/>
          <a:p>
            <a:fld id="{B1DE3398-4843-44D7-BC92-F7893BCD2EE5}" type="slidenum">
              <a:rPr lang="es-CL" smtClean="0"/>
              <a:pPr/>
              <a:t>48</a:t>
            </a:fld>
            <a:endParaRPr lang="es-CL"/>
          </a:p>
        </p:txBody>
      </p:sp>
    </p:spTree>
    <p:extLst>
      <p:ext uri="{BB962C8B-B14F-4D97-AF65-F5344CB8AC3E}">
        <p14:creationId xmlns:p14="http://schemas.microsoft.com/office/powerpoint/2010/main" xmlns="" val="1145821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Un proyecto nace</a:t>
            </a:r>
            <a:r>
              <a:rPr lang="es-CL" baseline="0" dirty="0" smtClean="0"/>
              <a:t> a partir de una situación actual que se desea cambiar, para que la situación futura sea mejor.  El </a:t>
            </a:r>
            <a:r>
              <a:rPr lang="es-CL" baseline="0" dirty="0" err="1" smtClean="0"/>
              <a:t>CDTpor</a:t>
            </a:r>
            <a:r>
              <a:rPr lang="es-CL" baseline="0" dirty="0" smtClean="0"/>
              <a:t> ejemplo pide ese cambio por medio de proyectos con innovación social</a:t>
            </a:r>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También,</a:t>
            </a:r>
            <a:r>
              <a:rPr lang="es-CL" baseline="0" dirty="0" smtClean="0"/>
              <a:t> </a:t>
            </a:r>
            <a:r>
              <a:rPr lang="es-CL" dirty="0" smtClean="0"/>
              <a:t>considerar</a:t>
            </a:r>
            <a:r>
              <a:rPr lang="es-CL" baseline="0" dirty="0" smtClean="0"/>
              <a:t> que todo proyecto tiene un ciclo de vida. Se diseña, se ejecuta y luego se evalúa. Insistir en la importancia de incorporar herramientas de evaluación.</a:t>
            </a:r>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r>
              <a:rPr lang="es-CL" dirty="0" smtClean="0"/>
              <a:t>El foco central</a:t>
            </a:r>
            <a:r>
              <a:rPr lang="es-CL" baseline="0" dirty="0" smtClean="0"/>
              <a:t> del Curso será conocer los principales pasos para diseñar un proyecto. </a:t>
            </a:r>
          </a:p>
          <a:p>
            <a:r>
              <a:rPr lang="es-CL" baseline="0" dirty="0" smtClean="0"/>
              <a:t>Qué hacer en cada paso y cómo hacerlo. </a:t>
            </a:r>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baseline="0" dirty="0" smtClean="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5225" y="692150"/>
            <a:ext cx="4619625" cy="3463925"/>
          </a:xfrm>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pPr>
              <a:defRPr/>
            </a:pPr>
            <a:fld id="{E966E66F-5F1D-4761-8861-61864D688416}" type="slidenum">
              <a:rPr lang="en-US" smtClean="0"/>
              <a:pPr>
                <a:defRPr/>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3659162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107570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3653987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4059276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3513805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284580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815923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511269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988773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48143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B28CC73-68F1-41DA-81F1-BFDD46083DF4}" type="datetimeFigureOut">
              <a:rPr lang="es-ES" smtClean="0"/>
              <a:pPr/>
              <a:t>19/06/2018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72926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28CC73-68F1-41DA-81F1-BFDD46083DF4}" type="datetimeFigureOut">
              <a:rPr lang="es-ES" smtClean="0"/>
              <a:pPr/>
              <a:t>19/06/2018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9138C-CCD5-464D-A8A5-6F1A5EAA756B}" type="slidenum">
              <a:rPr lang="es-ES" smtClean="0"/>
              <a:pPr/>
              <a:t>‹Nº›</a:t>
            </a:fld>
            <a:endParaRPr lang="es-ES"/>
          </a:p>
        </p:txBody>
      </p:sp>
    </p:spTree>
    <p:extLst>
      <p:ext uri="{BB962C8B-B14F-4D97-AF65-F5344CB8AC3E}">
        <p14:creationId xmlns:p14="http://schemas.microsoft.com/office/powerpoint/2010/main" xmlns="" val="817106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ociedadcivilmds.cl/"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18" Type="http://schemas.openxmlformats.org/officeDocument/2006/relationships/image" Target="../media/image9.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7.xml"/><Relationship Id="rId16" Type="http://schemas.openxmlformats.org/officeDocument/2006/relationships/diagramColors" Target="../diagrams/colors9.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9.jpeg"/></Relationships>
</file>

<file path=ppt/slides/_rels/slide1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13.xml"/><Relationship Id="rId7" Type="http://schemas.openxmlformats.org/officeDocument/2006/relationships/image" Target="../media/image11.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10" Type="http://schemas.openxmlformats.org/officeDocument/2006/relationships/image" Target="../media/image9.jpeg"/><Relationship Id="rId4" Type="http://schemas.openxmlformats.org/officeDocument/2006/relationships/diagramLayout" Target="../diagrams/layout14.xml"/><Relationship Id="rId9" Type="http://schemas.openxmlformats.org/officeDocument/2006/relationships/image" Target="../media/image13.jpeg"/></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image" Target="../media/image9.jpeg"/><Relationship Id="rId5" Type="http://schemas.openxmlformats.org/officeDocument/2006/relationships/diagramQuickStyle" Target="../diagrams/quickStyle15.xml"/><Relationship Id="rId10" Type="http://schemas.openxmlformats.org/officeDocument/2006/relationships/image" Target="../media/image16.jpeg"/><Relationship Id="rId4" Type="http://schemas.openxmlformats.org/officeDocument/2006/relationships/diagramLayout" Target="../diagrams/layout15.xml"/><Relationship Id="rId9" Type="http://schemas.openxmlformats.org/officeDocument/2006/relationships/image" Target="../media/image15.tiff"/></Relationships>
</file>

<file path=ppt/slides/_rels/slide1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8.xml"/><Relationship Id="rId13" Type="http://schemas.openxmlformats.org/officeDocument/2006/relationships/image" Target="../media/image17.jpeg"/><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 Id="rId14" Type="http://schemas.openxmlformats.org/officeDocument/2006/relationships/image" Target="../media/image9.jpeg"/></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19.jpe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image" Target="../media/image9.jpeg"/><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4.xml"/><Relationship Id="rId13" Type="http://schemas.openxmlformats.org/officeDocument/2006/relationships/image" Target="../media/image9.jpeg"/><Relationship Id="rId3" Type="http://schemas.openxmlformats.org/officeDocument/2006/relationships/diagramData" Target="../diagrams/data23.xml"/><Relationship Id="rId7" Type="http://schemas.microsoft.com/office/2007/relationships/diagramDrawing" Target="../diagrams/drawing23.xml"/><Relationship Id="rId12" Type="http://schemas.microsoft.com/office/2007/relationships/diagramDrawing" Target="../diagrams/drawing2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3.xml"/><Relationship Id="rId11" Type="http://schemas.openxmlformats.org/officeDocument/2006/relationships/diagramColors" Target="../diagrams/colors24.xml"/><Relationship Id="rId5" Type="http://schemas.openxmlformats.org/officeDocument/2006/relationships/diagramQuickStyle" Target="../diagrams/quickStyle23.xml"/><Relationship Id="rId10" Type="http://schemas.openxmlformats.org/officeDocument/2006/relationships/diagramQuickStyle" Target="../diagrams/quickStyle24.xml"/><Relationship Id="rId4" Type="http://schemas.openxmlformats.org/officeDocument/2006/relationships/diagramLayout" Target="../diagrams/layout23.xml"/><Relationship Id="rId9" Type="http://schemas.openxmlformats.org/officeDocument/2006/relationships/diagramLayout" Target="../diagrams/layout24.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26.xml"/><Relationship Id="rId13" Type="http://schemas.openxmlformats.org/officeDocument/2006/relationships/diagramData" Target="../diagrams/data27.xml"/><Relationship Id="rId18" Type="http://schemas.openxmlformats.org/officeDocument/2006/relationships/image" Target="../media/image9.jpeg"/><Relationship Id="rId3" Type="http://schemas.openxmlformats.org/officeDocument/2006/relationships/diagramData" Target="../diagrams/data25.xml"/><Relationship Id="rId7" Type="http://schemas.microsoft.com/office/2007/relationships/diagramDrawing" Target="../diagrams/drawing25.xml"/><Relationship Id="rId12" Type="http://schemas.microsoft.com/office/2007/relationships/diagramDrawing" Target="../diagrams/drawing26.xml"/><Relationship Id="rId17" Type="http://schemas.microsoft.com/office/2007/relationships/diagramDrawing" Target="../diagrams/drawing27.xml"/><Relationship Id="rId2" Type="http://schemas.openxmlformats.org/officeDocument/2006/relationships/notesSlide" Target="../notesSlides/notesSlide19.xml"/><Relationship Id="rId16" Type="http://schemas.openxmlformats.org/officeDocument/2006/relationships/diagramColors" Target="../diagrams/colors27.xml"/><Relationship Id="rId1" Type="http://schemas.openxmlformats.org/officeDocument/2006/relationships/slideLayout" Target="../slideLayouts/slideLayout2.xml"/><Relationship Id="rId6" Type="http://schemas.openxmlformats.org/officeDocument/2006/relationships/diagramColors" Target="../diagrams/colors25.xml"/><Relationship Id="rId11" Type="http://schemas.openxmlformats.org/officeDocument/2006/relationships/diagramColors" Target="../diagrams/colors26.xml"/><Relationship Id="rId5" Type="http://schemas.openxmlformats.org/officeDocument/2006/relationships/diagramQuickStyle" Target="../diagrams/quickStyle25.xml"/><Relationship Id="rId15" Type="http://schemas.openxmlformats.org/officeDocument/2006/relationships/diagramQuickStyle" Target="../diagrams/quickStyle27.xml"/><Relationship Id="rId10" Type="http://schemas.openxmlformats.org/officeDocument/2006/relationships/diagramQuickStyle" Target="../diagrams/quickStyle26.xml"/><Relationship Id="rId4" Type="http://schemas.openxmlformats.org/officeDocument/2006/relationships/diagramLayout" Target="../diagrams/layout25.xml"/><Relationship Id="rId9" Type="http://schemas.openxmlformats.org/officeDocument/2006/relationships/diagramLayout" Target="../diagrams/layout26.xml"/><Relationship Id="rId1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9.xml"/><Relationship Id="rId13" Type="http://schemas.openxmlformats.org/officeDocument/2006/relationships/image" Target="../media/image9.jpeg"/><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2.jpe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 Id="rId9" Type="http://schemas.openxmlformats.org/officeDocument/2006/relationships/image" Target="../media/image27.jpeg"/></Relationships>
</file>

<file path=ppt/slides/_rels/slide4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 Id="rId9"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4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 Id="rId9" Type="http://schemas.openxmlformats.org/officeDocument/2006/relationships/image" Target="../media/image32.jpeg"/></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sociedadcivilmds.cl/"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n 3" descr="portada grafica base ppt 2014-01.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CuadroTexto 4"/>
          <p:cNvSpPr txBox="1">
            <a:spLocks noChangeArrowheads="1"/>
          </p:cNvSpPr>
          <p:nvPr/>
        </p:nvSpPr>
        <p:spPr bwMode="auto">
          <a:xfrm>
            <a:off x="827584" y="2390699"/>
            <a:ext cx="7848872"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r>
              <a:rPr lang="es-ES" sz="4000" b="1" dirty="0" smtClean="0">
                <a:solidFill>
                  <a:schemeClr val="accent1">
                    <a:lumMod val="75000"/>
                  </a:schemeClr>
                </a:solidFill>
                <a:latin typeface="+mj-lt"/>
                <a:ea typeface="+mj-ea"/>
                <a:cs typeface="Tahoma" pitchFamily="34" charset="0"/>
              </a:rPr>
              <a:t>Curso de Capacitación en </a:t>
            </a:r>
            <a:br>
              <a:rPr lang="es-ES" sz="4000" b="1" dirty="0" smtClean="0">
                <a:solidFill>
                  <a:schemeClr val="accent1">
                    <a:lumMod val="75000"/>
                  </a:schemeClr>
                </a:solidFill>
                <a:latin typeface="+mj-lt"/>
                <a:ea typeface="+mj-ea"/>
                <a:cs typeface="Tahoma" pitchFamily="34" charset="0"/>
              </a:rPr>
            </a:br>
            <a:r>
              <a:rPr lang="es-ES" sz="4000" b="1" dirty="0" smtClean="0">
                <a:solidFill>
                  <a:schemeClr val="accent1">
                    <a:lumMod val="75000"/>
                  </a:schemeClr>
                </a:solidFill>
                <a:latin typeface="+mj-lt"/>
                <a:ea typeface="+mj-ea"/>
                <a:cs typeface="Tahoma" pitchFamily="34" charset="0"/>
              </a:rPr>
              <a:t>proyectos Sociales</a:t>
            </a:r>
            <a:endParaRPr lang="es-ES" sz="4000" b="1" dirty="0">
              <a:solidFill>
                <a:schemeClr val="accent1">
                  <a:lumMod val="75000"/>
                </a:schemeClr>
              </a:solidFill>
              <a:latin typeface="+mj-lt"/>
              <a:ea typeface="+mj-ea"/>
              <a:cs typeface="Tahoma" pitchFamily="34" charset="0"/>
            </a:endParaRPr>
          </a:p>
        </p:txBody>
      </p:sp>
      <p:sp>
        <p:nvSpPr>
          <p:cNvPr id="2052" name="CuadroTexto 5"/>
          <p:cNvSpPr txBox="1">
            <a:spLocks noChangeArrowheads="1"/>
          </p:cNvSpPr>
          <p:nvPr/>
        </p:nvSpPr>
        <p:spPr bwMode="auto">
          <a:xfrm>
            <a:off x="1187624" y="5444633"/>
            <a:ext cx="7272808"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a:r>
              <a:rPr lang="es-CL" sz="4000" b="1" dirty="0">
                <a:solidFill>
                  <a:srgbClr val="005091"/>
                </a:solidFill>
                <a:hlinkClick r:id="rId3"/>
              </a:rPr>
              <a:t>WWW.SOCIEDADCIVILMDS.CL</a:t>
            </a:r>
            <a:endParaRPr lang="es-CL" sz="4000" b="1" dirty="0">
              <a:solidFill>
                <a:srgbClr val="005091"/>
              </a:solidFill>
            </a:endParaRPr>
          </a:p>
        </p:txBody>
      </p:sp>
      <p:pic>
        <p:nvPicPr>
          <p:cNvPr id="2053" name="3 Marcador de contenido"/>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42845" y="69851"/>
            <a:ext cx="2309068" cy="11269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CuadroTexto 5"/>
          <p:cNvSpPr txBox="1"/>
          <p:nvPr/>
        </p:nvSpPr>
        <p:spPr>
          <a:xfrm>
            <a:off x="2483509" y="4200659"/>
            <a:ext cx="4608512" cy="933827"/>
          </a:xfrm>
          <a:prstGeom prst="rect">
            <a:avLst/>
          </a:prstGeom>
          <a:noFill/>
        </p:spPr>
        <p:txBody>
          <a:bodyPr wrap="square" lIns="101837" tIns="50918" rIns="101837" bIns="50918">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defRPr/>
            </a:pPr>
            <a:r>
              <a:rPr lang="es-CL" sz="1800" b="1" dirty="0">
                <a:solidFill>
                  <a:srgbClr val="0150A7"/>
                </a:solidFill>
              </a:rPr>
              <a:t>Ministerio de Desarrollo Social</a:t>
            </a:r>
          </a:p>
          <a:p>
            <a:pPr algn="ctr">
              <a:defRPr/>
            </a:pPr>
            <a:r>
              <a:rPr lang="es-CL" sz="1800" dirty="0" smtClean="0">
                <a:solidFill>
                  <a:srgbClr val="0150A7"/>
                </a:solidFill>
              </a:rPr>
              <a:t>Subsecretaría </a:t>
            </a:r>
            <a:r>
              <a:rPr lang="es-CL" sz="1800" dirty="0">
                <a:solidFill>
                  <a:srgbClr val="0150A7"/>
                </a:solidFill>
              </a:rPr>
              <a:t>de Evaluación </a:t>
            </a:r>
            <a:r>
              <a:rPr lang="es-CL" sz="1800" dirty="0" smtClean="0">
                <a:solidFill>
                  <a:srgbClr val="0150A7"/>
                </a:solidFill>
              </a:rPr>
              <a:t>Social</a:t>
            </a:r>
          </a:p>
          <a:p>
            <a:pPr algn="ctr">
              <a:defRPr/>
            </a:pPr>
            <a:r>
              <a:rPr lang="es-CL" sz="1800" dirty="0" smtClean="0">
                <a:solidFill>
                  <a:srgbClr val="0150A7"/>
                </a:solidFill>
              </a:rPr>
              <a:t>División de Cooperación Público Privada</a:t>
            </a:r>
            <a:endParaRPr lang="es-CL" sz="1800" dirty="0">
              <a:solidFill>
                <a:srgbClr val="0150A7"/>
              </a:solidFill>
            </a:endParaRPr>
          </a:p>
        </p:txBody>
      </p:sp>
    </p:spTree>
    <p:extLst>
      <p:ext uri="{BB962C8B-B14F-4D97-AF65-F5344CB8AC3E}">
        <p14:creationId xmlns:p14="http://schemas.microsoft.com/office/powerpoint/2010/main" xmlns="" val="26848160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xmlns="" val="734189046"/>
              </p:ext>
            </p:extLst>
          </p:nvPr>
        </p:nvGraphicFramePr>
        <p:xfrm>
          <a:off x="96073" y="214292"/>
          <a:ext cx="4233985" cy="6286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5 Diagrama"/>
          <p:cNvGraphicFramePr/>
          <p:nvPr>
            <p:extLst>
              <p:ext uri="{D42A27DB-BD31-4B8C-83A1-F6EECF244321}">
                <p14:modId xmlns:p14="http://schemas.microsoft.com/office/powerpoint/2010/main" xmlns="" val="666150093"/>
              </p:ext>
            </p:extLst>
          </p:nvPr>
        </p:nvGraphicFramePr>
        <p:xfrm>
          <a:off x="5055885" y="764704"/>
          <a:ext cx="2324427" cy="42359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7" name="6 Grupo"/>
          <p:cNvGrpSpPr/>
          <p:nvPr/>
        </p:nvGrpSpPr>
        <p:grpSpPr>
          <a:xfrm rot="16200000">
            <a:off x="4000550" y="3025952"/>
            <a:ext cx="659015" cy="464982"/>
            <a:chOff x="2170822" y="1556008"/>
            <a:chExt cx="659015" cy="549179"/>
          </a:xfrm>
        </p:grpSpPr>
        <p:sp>
          <p:nvSpPr>
            <p:cNvPr id="8" name="7 Flecha derecha"/>
            <p:cNvSpPr/>
            <p:nvPr/>
          </p:nvSpPr>
          <p:spPr>
            <a:xfrm rot="5400000">
              <a:off x="2225740" y="1501090"/>
              <a:ext cx="549179" cy="65901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9" name="Flecha derecha 4"/>
            <p:cNvSpPr/>
            <p:nvPr/>
          </p:nvSpPr>
          <p:spPr>
            <a:xfrm>
              <a:off x="2302625" y="1556008"/>
              <a:ext cx="395409" cy="3844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s-CL" sz="2700" kern="1200"/>
            </a:p>
          </p:txBody>
        </p:sp>
      </p:grpSp>
      <p:grpSp>
        <p:nvGrpSpPr>
          <p:cNvPr id="10" name="9 Grupo"/>
          <p:cNvGrpSpPr/>
          <p:nvPr/>
        </p:nvGrpSpPr>
        <p:grpSpPr>
          <a:xfrm rot="16200000">
            <a:off x="3770138" y="5131435"/>
            <a:ext cx="659015" cy="1111798"/>
            <a:chOff x="2170822" y="1556008"/>
            <a:chExt cx="659015" cy="549179"/>
          </a:xfrm>
        </p:grpSpPr>
        <p:sp>
          <p:nvSpPr>
            <p:cNvPr id="11" name="10 Flecha derecha"/>
            <p:cNvSpPr/>
            <p:nvPr/>
          </p:nvSpPr>
          <p:spPr>
            <a:xfrm rot="5400000">
              <a:off x="2225740" y="1501090"/>
              <a:ext cx="549179" cy="65901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2" name="Flecha derecha 4"/>
            <p:cNvSpPr/>
            <p:nvPr/>
          </p:nvSpPr>
          <p:spPr>
            <a:xfrm>
              <a:off x="2302625" y="1556008"/>
              <a:ext cx="395409" cy="3844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s-CL" sz="2700" kern="1200"/>
            </a:p>
          </p:txBody>
        </p:sp>
      </p:grpSp>
      <p:grpSp>
        <p:nvGrpSpPr>
          <p:cNvPr id="13" name="12 Grupo"/>
          <p:cNvGrpSpPr/>
          <p:nvPr/>
        </p:nvGrpSpPr>
        <p:grpSpPr>
          <a:xfrm>
            <a:off x="5055884" y="5043530"/>
            <a:ext cx="3148316" cy="1464478"/>
            <a:chOff x="641128" y="2196718"/>
            <a:chExt cx="3718402" cy="1464478"/>
          </a:xfrm>
        </p:grpSpPr>
        <p:sp>
          <p:nvSpPr>
            <p:cNvPr id="14" name="13 Rectángulo redondeado"/>
            <p:cNvSpPr/>
            <p:nvPr/>
          </p:nvSpPr>
          <p:spPr>
            <a:xfrm>
              <a:off x="641128" y="2196718"/>
              <a:ext cx="3718402" cy="1464478"/>
            </a:xfrm>
            <a:prstGeom prst="roundRect">
              <a:avLst>
                <a:gd name="adj" fmla="val 10000"/>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14 Rectángulo"/>
            <p:cNvSpPr/>
            <p:nvPr/>
          </p:nvSpPr>
          <p:spPr>
            <a:xfrm>
              <a:off x="684021" y="2310380"/>
              <a:ext cx="3675509" cy="1307923"/>
            </a:xfrm>
            <a:prstGeom prst="rect">
              <a:avLst/>
            </a:prstGeom>
            <a:solidFill>
              <a:schemeClr val="accent4">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CL" sz="2400" dirty="0" smtClean="0"/>
                <a:t>Cambio positivo en las condiciones de vida de un grupo de personas</a:t>
              </a:r>
              <a:endParaRPr lang="es-CL" sz="2400" kern="1200" dirty="0"/>
            </a:p>
          </p:txBody>
        </p:sp>
      </p:grpSp>
      <p:pic>
        <p:nvPicPr>
          <p:cNvPr id="16" name="3 Marcador de contenido"/>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177976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xmlns="" val="2117940659"/>
              </p:ext>
            </p:extLst>
          </p:nvPr>
        </p:nvGraphicFramePr>
        <p:xfrm>
          <a:off x="1850152" y="2143116"/>
          <a:ext cx="5443695" cy="4071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3 Grupo"/>
          <p:cNvGrpSpPr/>
          <p:nvPr/>
        </p:nvGrpSpPr>
        <p:grpSpPr>
          <a:xfrm>
            <a:off x="1524000" y="285728"/>
            <a:ext cx="5800019" cy="1444974"/>
            <a:chOff x="0" y="0"/>
            <a:chExt cx="7199842" cy="1444974"/>
          </a:xfrm>
        </p:grpSpPr>
        <p:sp>
          <p:nvSpPr>
            <p:cNvPr id="5" name="4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5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CICLO DE VIDA DE UN PROYECTO</a:t>
              </a:r>
              <a:endParaRPr lang="es-CL" sz="4000" kern="1200" dirty="0"/>
            </a:p>
          </p:txBody>
        </p:sp>
      </p:grpSp>
      <p:pic>
        <p:nvPicPr>
          <p:cNvPr id="9"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324019" y="312738"/>
            <a:ext cx="1728192" cy="871262"/>
          </a:xfrm>
          <a:prstGeom prst="rect">
            <a:avLst/>
          </a:prstGeom>
        </p:spPr>
      </p:pic>
    </p:spTree>
    <p:extLst>
      <p:ext uri="{BB962C8B-B14F-4D97-AF65-F5344CB8AC3E}">
        <p14:creationId xmlns:p14="http://schemas.microsoft.com/office/powerpoint/2010/main" xmlns="" val="699074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xmlns="" val="2057760299"/>
              </p:ext>
            </p:extLst>
          </p:nvPr>
        </p:nvGraphicFramePr>
        <p:xfrm>
          <a:off x="96073" y="1714488"/>
          <a:ext cx="2281075" cy="2938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3 Grupo"/>
          <p:cNvGrpSpPr/>
          <p:nvPr/>
        </p:nvGrpSpPr>
        <p:grpSpPr>
          <a:xfrm>
            <a:off x="1524001" y="285729"/>
            <a:ext cx="5496272" cy="1109531"/>
            <a:chOff x="0" y="0"/>
            <a:chExt cx="7199842" cy="1444974"/>
          </a:xfrm>
        </p:grpSpPr>
        <p:sp>
          <p:nvSpPr>
            <p:cNvPr id="5" name="4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5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Etapa de Diseño de un Proyecto</a:t>
              </a:r>
              <a:endParaRPr lang="es-CL" sz="4000" kern="1200" dirty="0"/>
            </a:p>
          </p:txBody>
        </p:sp>
      </p:grpSp>
      <p:graphicFrame>
        <p:nvGraphicFramePr>
          <p:cNvPr id="8" name="7 Diagrama"/>
          <p:cNvGraphicFramePr/>
          <p:nvPr>
            <p:extLst>
              <p:ext uri="{D42A27DB-BD31-4B8C-83A1-F6EECF244321}">
                <p14:modId xmlns:p14="http://schemas.microsoft.com/office/powerpoint/2010/main" xmlns="" val="1504931316"/>
              </p:ext>
            </p:extLst>
          </p:nvPr>
        </p:nvGraphicFramePr>
        <p:xfrm>
          <a:off x="4716016" y="2276872"/>
          <a:ext cx="3593297" cy="44563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9" name="8 Grupo"/>
          <p:cNvGrpSpPr/>
          <p:nvPr/>
        </p:nvGrpSpPr>
        <p:grpSpPr>
          <a:xfrm rot="16200000">
            <a:off x="2938939" y="2820542"/>
            <a:ext cx="806360" cy="1481724"/>
            <a:chOff x="2170822" y="1556008"/>
            <a:chExt cx="659015" cy="549179"/>
          </a:xfrm>
        </p:grpSpPr>
        <p:sp>
          <p:nvSpPr>
            <p:cNvPr id="10" name="9 Flecha derecha"/>
            <p:cNvSpPr/>
            <p:nvPr/>
          </p:nvSpPr>
          <p:spPr>
            <a:xfrm rot="5400000">
              <a:off x="2225740" y="1501090"/>
              <a:ext cx="549179" cy="65901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Flecha derecha 4"/>
            <p:cNvSpPr/>
            <p:nvPr/>
          </p:nvSpPr>
          <p:spPr>
            <a:xfrm>
              <a:off x="2302625" y="1556008"/>
              <a:ext cx="395409" cy="3844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s-CL" sz="2700" kern="1200"/>
            </a:p>
          </p:txBody>
        </p:sp>
      </p:grpSp>
      <p:graphicFrame>
        <p:nvGraphicFramePr>
          <p:cNvPr id="12" name="11 Diagrama"/>
          <p:cNvGraphicFramePr/>
          <p:nvPr>
            <p:extLst>
              <p:ext uri="{D42A27DB-BD31-4B8C-83A1-F6EECF244321}">
                <p14:modId xmlns:p14="http://schemas.microsoft.com/office/powerpoint/2010/main" xmlns="" val="2125196182"/>
              </p:ext>
            </p:extLst>
          </p:nvPr>
        </p:nvGraphicFramePr>
        <p:xfrm>
          <a:off x="4729731" y="1500175"/>
          <a:ext cx="3592370" cy="68723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13" name="3 Marcador de contenido"/>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471858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xmlns="" val="1583497014"/>
              </p:ext>
            </p:extLst>
          </p:nvPr>
        </p:nvGraphicFramePr>
        <p:xfrm>
          <a:off x="217044" y="1785926"/>
          <a:ext cx="4838840" cy="471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Parte 1: Diagnóstico</a:t>
              </a:r>
              <a:endParaRPr lang="es-CL" sz="4000" kern="1200" dirty="0"/>
            </a:p>
          </p:txBody>
        </p:sp>
      </p:grpSp>
      <p:grpSp>
        <p:nvGrpSpPr>
          <p:cNvPr id="11" name="3 Grupo"/>
          <p:cNvGrpSpPr/>
          <p:nvPr/>
        </p:nvGrpSpPr>
        <p:grpSpPr>
          <a:xfrm>
            <a:off x="5257962" y="1841805"/>
            <a:ext cx="3487537" cy="4657018"/>
            <a:chOff x="42322" y="42322"/>
            <a:chExt cx="7157520" cy="1360330"/>
          </a:xfrm>
        </p:grpSpPr>
        <p:sp>
          <p:nvSpPr>
            <p:cNvPr id="12" name="11 Rectángulo redondeado"/>
            <p:cNvSpPr/>
            <p:nvPr/>
          </p:nvSpPr>
          <p:spPr>
            <a:xfrm>
              <a:off x="42322" y="211474"/>
              <a:ext cx="7157520" cy="967553"/>
            </a:xfrm>
            <a:prstGeom prst="roundRect">
              <a:avLst>
                <a:gd name="adj" fmla="val 1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12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341313" lvl="0" indent="-341313" algn="ctr" eaLnBrk="0" hangingPunct="0">
                <a:spcBef>
                  <a:spcPct val="20000"/>
                </a:spcBef>
              </a:pPr>
              <a:r>
                <a:rPr lang="es-ES_tradnl" dirty="0" smtClean="0"/>
                <a:t>El objetivo del diagnóstico es entregar información que permita describir y explicar la situación deficitaria o problemática que afecta a un grupo de personas. </a:t>
              </a:r>
            </a:p>
            <a:p>
              <a:pPr marL="341313" lvl="0" indent="-341313" algn="ctr" eaLnBrk="0" hangingPunct="0">
                <a:spcBef>
                  <a:spcPct val="20000"/>
                </a:spcBef>
              </a:pPr>
              <a:endParaRPr lang="es-ES_tradnl" dirty="0" smtClean="0"/>
            </a:p>
            <a:p>
              <a:pPr marL="341313" lvl="0" indent="-341313" algn="ctr" eaLnBrk="0" hangingPunct="0">
                <a:spcBef>
                  <a:spcPct val="20000"/>
                </a:spcBef>
              </a:pPr>
              <a:r>
                <a:rPr lang="es-ES_tradnl" dirty="0" smtClean="0"/>
                <a:t>Entregará los antecedentes necesarios para diseñar el proyecto y justificará su existencia. </a:t>
              </a:r>
            </a:p>
            <a:p>
              <a:pPr marL="341313" lvl="0" indent="-341313" algn="ctr" eaLnBrk="0" hangingPunct="0">
                <a:spcBef>
                  <a:spcPct val="20000"/>
                </a:spcBef>
              </a:pPr>
              <a:endParaRPr lang="es-ES_tradnl" sz="1400" dirty="0" smtClean="0"/>
            </a:p>
          </p:txBody>
        </p:sp>
      </p:grpSp>
      <p:pic>
        <p:nvPicPr>
          <p:cNvPr id="14"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948358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xmlns="" val="2665619191"/>
              </p:ext>
            </p:extLst>
          </p:nvPr>
        </p:nvGraphicFramePr>
        <p:xfrm>
          <a:off x="1124326" y="2000240"/>
          <a:ext cx="7016318" cy="2643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94238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Diagrama"/>
          <p:cNvGraphicFramePr/>
          <p:nvPr>
            <p:extLst>
              <p:ext uri="{D42A27DB-BD31-4B8C-83A1-F6EECF244321}">
                <p14:modId xmlns:p14="http://schemas.microsoft.com/office/powerpoint/2010/main" xmlns="" val="34936180"/>
              </p:ext>
            </p:extLst>
          </p:nvPr>
        </p:nvGraphicFramePr>
        <p:xfrm>
          <a:off x="156558" y="476672"/>
          <a:ext cx="4199418" cy="552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1 Imagen"/>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521303" y="1484784"/>
            <a:ext cx="4264390" cy="4392488"/>
          </a:xfrm>
          <a:prstGeom prst="rect">
            <a:avLst/>
          </a:prstGeom>
          <a:ln>
            <a:noFill/>
          </a:ln>
          <a:effectLst>
            <a:outerShdw blurRad="292100" dist="139700" dir="2700000" algn="tl" rotWithShape="0">
              <a:srgbClr val="333333">
                <a:alpha val="65000"/>
              </a:srgbClr>
            </a:outerShdw>
          </a:effectLst>
        </p:spPr>
      </p:pic>
      <p:pic>
        <p:nvPicPr>
          <p:cNvPr id="4" name="3 Marcador de contenido"/>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4056374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xmlns="" val="2713054149"/>
              </p:ext>
            </p:extLst>
          </p:nvPr>
        </p:nvGraphicFramePr>
        <p:xfrm>
          <a:off x="4540149" y="999628"/>
          <a:ext cx="4294471" cy="428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5 Imagen"/>
          <p:cNvPicPr>
            <a:picLocks noChangeAspect="1"/>
          </p:cNvPicPr>
          <p:nvPr/>
        </p:nvPicPr>
        <p:blipFill rotWithShape="1">
          <a:blip r:embed="rId7" cstate="print">
            <a:extLst>
              <a:ext uri="{28A0092B-C50C-407E-A947-70E740481C1C}">
                <a14:useLocalDpi xmlns:a14="http://schemas.microsoft.com/office/drawing/2010/main" xmlns="" val="0"/>
              </a:ext>
            </a:extLst>
          </a:blip>
          <a:srcRect r="11553" b="8414"/>
          <a:stretch/>
        </p:blipFill>
        <p:spPr>
          <a:xfrm>
            <a:off x="182296" y="999628"/>
            <a:ext cx="4389704" cy="4459477"/>
          </a:xfrm>
          <a:prstGeom prst="rect">
            <a:avLst/>
          </a:prstGeom>
          <a:ln>
            <a:noFill/>
          </a:ln>
          <a:effectLst>
            <a:outerShdw blurRad="292100" dist="139700" dir="2700000" algn="tl" rotWithShape="0">
              <a:srgbClr val="333333">
                <a:alpha val="65000"/>
              </a:srgbClr>
            </a:outerShdw>
          </a:effectLst>
        </p:spPr>
      </p:pic>
      <p:pic>
        <p:nvPicPr>
          <p:cNvPr id="5"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9640352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1 Diagrama"/>
          <p:cNvGraphicFramePr/>
          <p:nvPr>
            <p:extLst>
              <p:ext uri="{D42A27DB-BD31-4B8C-83A1-F6EECF244321}">
                <p14:modId xmlns:p14="http://schemas.microsoft.com/office/powerpoint/2010/main" xmlns="" val="1913126511"/>
              </p:ext>
            </p:extLst>
          </p:nvPr>
        </p:nvGraphicFramePr>
        <p:xfrm>
          <a:off x="398500" y="285728"/>
          <a:ext cx="7984086" cy="2714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2 Imagen"/>
          <p:cNvPicPr>
            <a:picLocks noChangeAspect="1"/>
          </p:cNvPicPr>
          <p:nvPr/>
        </p:nvPicPr>
        <p:blipFill rotWithShape="1">
          <a:blip r:embed="rId8" cstate="print">
            <a:extLst>
              <a:ext uri="{28A0092B-C50C-407E-A947-70E740481C1C}">
                <a14:useLocalDpi xmlns:a14="http://schemas.microsoft.com/office/drawing/2010/main" xmlns="" val="0"/>
              </a:ext>
            </a:extLst>
          </a:blip>
          <a:srcRect l="7381" t="7480" r="926" b="4692"/>
          <a:stretch/>
        </p:blipFill>
        <p:spPr>
          <a:xfrm>
            <a:off x="0" y="4178089"/>
            <a:ext cx="6583988" cy="2695433"/>
          </a:xfrm>
          <a:prstGeom prst="rect">
            <a:avLst/>
          </a:prstGeom>
        </p:spPr>
      </p:pic>
      <p:pic>
        <p:nvPicPr>
          <p:cNvPr id="4" name="3 Imagen"/>
          <p:cNvPicPr>
            <a:picLocks noChangeAspect="1"/>
          </p:cNvPicPr>
          <p:nvPr/>
        </p:nvPicPr>
        <p:blipFill rotWithShape="1">
          <a:blip r:embed="rId9" cstate="print">
            <a:extLst>
              <a:ext uri="{28A0092B-C50C-407E-A947-70E740481C1C}">
                <a14:useLocalDpi xmlns:a14="http://schemas.microsoft.com/office/drawing/2010/main" xmlns="" val="0"/>
              </a:ext>
            </a:extLst>
          </a:blip>
          <a:srcRect l="14028" r="6708"/>
          <a:stretch/>
        </p:blipFill>
        <p:spPr>
          <a:xfrm>
            <a:off x="6583988" y="4178088"/>
            <a:ext cx="2560012" cy="2695433"/>
          </a:xfrm>
          <a:prstGeom prst="rect">
            <a:avLst/>
          </a:prstGeom>
        </p:spPr>
      </p:pic>
      <p:pic>
        <p:nvPicPr>
          <p:cNvPr id="5" name="3 Marcador de contenido"/>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8936757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xmlns="" val="187454688"/>
              </p:ext>
            </p:extLst>
          </p:nvPr>
        </p:nvGraphicFramePr>
        <p:xfrm>
          <a:off x="243264" y="260648"/>
          <a:ext cx="8105057" cy="3000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2 Imagen"/>
          <p:cNvPicPr>
            <a:picLocks noChangeAspect="1"/>
          </p:cNvPicPr>
          <p:nvPr/>
        </p:nvPicPr>
        <p:blipFill rotWithShape="1">
          <a:blip r:embed="rId8" cstate="print">
            <a:extLst>
              <a:ext uri="{28A0092B-C50C-407E-A947-70E740481C1C}">
                <a14:useLocalDpi xmlns:a14="http://schemas.microsoft.com/office/drawing/2010/main" xmlns="" val="0"/>
              </a:ext>
            </a:extLst>
          </a:blip>
          <a:srcRect l="13738" b="21393"/>
          <a:stretch/>
        </p:blipFill>
        <p:spPr>
          <a:xfrm>
            <a:off x="0" y="4404582"/>
            <a:ext cx="3054906" cy="2465922"/>
          </a:xfrm>
          <a:prstGeom prst="rect">
            <a:avLst/>
          </a:prstGeom>
        </p:spPr>
      </p:pic>
      <p:pic>
        <p:nvPicPr>
          <p:cNvPr id="4" name="3 Imagen"/>
          <p:cNvPicPr>
            <a:picLocks noChangeAspect="1"/>
          </p:cNvPicPr>
          <p:nvPr/>
        </p:nvPicPr>
        <p:blipFill rotWithShape="1">
          <a:blip r:embed="rId9" cstate="print">
            <a:extLst>
              <a:ext uri="{28A0092B-C50C-407E-A947-70E740481C1C}">
                <a14:useLocalDpi xmlns:a14="http://schemas.microsoft.com/office/drawing/2010/main" xmlns="" val="0"/>
              </a:ext>
            </a:extLst>
          </a:blip>
          <a:srcRect l="7180" t="8390" r="7180" b="8390"/>
          <a:stretch/>
        </p:blipFill>
        <p:spPr>
          <a:xfrm>
            <a:off x="3034588" y="4404583"/>
            <a:ext cx="3184387" cy="2487341"/>
          </a:xfrm>
          <a:prstGeom prst="rect">
            <a:avLst/>
          </a:prstGeom>
        </p:spPr>
      </p:pic>
      <p:pic>
        <p:nvPicPr>
          <p:cNvPr id="5" name="4 Imagen"/>
          <p:cNvPicPr>
            <a:picLocks noChangeAspect="1"/>
          </p:cNvPicPr>
          <p:nvPr/>
        </p:nvPicPr>
        <p:blipFill rotWithShape="1">
          <a:blip r:embed="rId10" cstate="print">
            <a:extLst>
              <a:ext uri="{28A0092B-C50C-407E-A947-70E740481C1C}">
                <a14:useLocalDpi xmlns:a14="http://schemas.microsoft.com/office/drawing/2010/main" xmlns="" val="0"/>
              </a:ext>
            </a:extLst>
          </a:blip>
          <a:srcRect l="5287" t="10547" r="12180" b="9453"/>
          <a:stretch/>
        </p:blipFill>
        <p:spPr>
          <a:xfrm>
            <a:off x="6218975" y="4404583"/>
            <a:ext cx="2969726" cy="2487341"/>
          </a:xfrm>
          <a:prstGeom prst="rect">
            <a:avLst/>
          </a:prstGeom>
        </p:spPr>
      </p:pic>
      <p:pic>
        <p:nvPicPr>
          <p:cNvPr id="6" name="3 Marcador de contenido"/>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3720759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xmlns="" val="1018689815"/>
              </p:ext>
            </p:extLst>
          </p:nvPr>
        </p:nvGraphicFramePr>
        <p:xfrm>
          <a:off x="1033598" y="2071678"/>
          <a:ext cx="7046561" cy="214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4603469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1885" y="332656"/>
            <a:ext cx="8748850" cy="962744"/>
          </a:xfrm>
        </p:spPr>
        <p:txBody>
          <a:bodyPr/>
          <a:lstStyle/>
          <a:p>
            <a:pPr algn="ctr"/>
            <a:r>
              <a:rPr lang="es-CL" sz="3000" b="1" smtClean="0">
                <a:solidFill>
                  <a:schemeClr val="accent1"/>
                </a:solidFill>
                <a:latin typeface="+mn-lt"/>
              </a:rPr>
              <a:t>Ministerio de Desarrollo Social</a:t>
            </a:r>
            <a:endParaRPr lang="es-CL" sz="3000" b="1" dirty="0">
              <a:latin typeface="+mn-lt"/>
            </a:endParaRPr>
          </a:p>
        </p:txBody>
      </p:sp>
      <p:sp>
        <p:nvSpPr>
          <p:cNvPr id="3" name="2 Marcador de contenido"/>
          <p:cNvSpPr>
            <a:spLocks noGrp="1"/>
          </p:cNvSpPr>
          <p:nvPr>
            <p:ph idx="1"/>
          </p:nvPr>
        </p:nvSpPr>
        <p:spPr>
          <a:xfrm>
            <a:off x="357706" y="889642"/>
            <a:ext cx="7981831" cy="3182301"/>
          </a:xfrm>
        </p:spPr>
        <p:txBody>
          <a:bodyPr/>
          <a:lstStyle/>
          <a:p>
            <a:endParaRPr lang="es-CL" dirty="0"/>
          </a:p>
          <a:p>
            <a:pPr algn="just"/>
            <a:endParaRPr lang="es-CL" sz="1800" dirty="0" smtClean="0"/>
          </a:p>
          <a:p>
            <a:pPr algn="just"/>
            <a:endParaRPr lang="es-CL" sz="1800" dirty="0" smtClean="0"/>
          </a:p>
          <a:p>
            <a:pPr algn="just"/>
            <a:r>
              <a:rPr lang="es-CL" sz="1800" dirty="0" smtClean="0">
                <a:solidFill>
                  <a:schemeClr val="tx1">
                    <a:lumMod val="65000"/>
                    <a:lumOff val="35000"/>
                  </a:schemeClr>
                </a:solidFill>
              </a:rPr>
              <a:t>El </a:t>
            </a:r>
            <a:r>
              <a:rPr lang="es-CL" sz="1800" b="1" dirty="0" smtClean="0">
                <a:solidFill>
                  <a:schemeClr val="tx1">
                    <a:lumMod val="65000"/>
                    <a:lumOff val="35000"/>
                  </a:schemeClr>
                </a:solidFill>
              </a:rPr>
              <a:t>Ministerio de Desarrollo Social </a:t>
            </a:r>
            <a:r>
              <a:rPr lang="es-CL" sz="1800" dirty="0" smtClean="0">
                <a:solidFill>
                  <a:schemeClr val="tx1">
                    <a:lumMod val="65000"/>
                    <a:lumOff val="35000"/>
                  </a:schemeClr>
                </a:solidFill>
              </a:rPr>
              <a:t>tiene como misión colaborar con el Presidente de la República en el diseño y aplicación de políticas públicas en materia de equidad y/o desarrollo social. Asimismo, una de sus funciones es velar por la </a:t>
            </a:r>
            <a:r>
              <a:rPr lang="es-CL" sz="1800" b="1" dirty="0" smtClean="0">
                <a:solidFill>
                  <a:schemeClr val="tx1">
                    <a:lumMod val="65000"/>
                    <a:lumOff val="35000"/>
                  </a:schemeClr>
                </a:solidFill>
              </a:rPr>
              <a:t>participación de la sociedad civil </a:t>
            </a:r>
            <a:r>
              <a:rPr lang="es-CL" sz="1800" dirty="0" smtClean="0">
                <a:solidFill>
                  <a:schemeClr val="tx1">
                    <a:lumMod val="65000"/>
                    <a:lumOff val="35000"/>
                  </a:schemeClr>
                </a:solidFill>
              </a:rPr>
              <a:t>en las materias de su competencia, en especial, aquellas dirigidas a personas o grupos vulnerables. </a:t>
            </a:r>
          </a:p>
          <a:p>
            <a:pPr algn="just"/>
            <a:endParaRPr lang="es-CL" sz="1800" dirty="0" smtClean="0"/>
          </a:p>
        </p:txBody>
      </p:sp>
      <p:pic>
        <p:nvPicPr>
          <p:cNvPr id="4" name="3 Imagen"/>
          <p:cNvPicPr>
            <a:picLocks noChangeAspect="1"/>
          </p:cNvPicPr>
          <p:nvPr/>
        </p:nvPicPr>
        <p:blipFill rotWithShape="1">
          <a:blip r:embed="rId3" cstate="print">
            <a:extLst>
              <a:ext uri="{28A0092B-C50C-407E-A947-70E740481C1C}">
                <a14:useLocalDpi xmlns:a14="http://schemas.microsoft.com/office/drawing/2010/main" xmlns="" val="0"/>
              </a:ext>
            </a:extLst>
          </a:blip>
          <a:srcRect t="5368" b="6736"/>
          <a:stretch/>
        </p:blipFill>
        <p:spPr>
          <a:xfrm>
            <a:off x="-1" y="4797154"/>
            <a:ext cx="3352638" cy="2196599"/>
          </a:xfrm>
          <a:prstGeom prst="rect">
            <a:avLst/>
          </a:prstGeom>
        </p:spPr>
      </p:pic>
      <p:pic>
        <p:nvPicPr>
          <p:cNvPr id="5" name="4 Imagen"/>
          <p:cNvPicPr>
            <a:picLocks noChangeAspect="1"/>
          </p:cNvPicPr>
          <p:nvPr/>
        </p:nvPicPr>
        <p:blipFill rotWithShape="1">
          <a:blip r:embed="rId4" cstate="print">
            <a:extLst>
              <a:ext uri="{28A0092B-C50C-407E-A947-70E740481C1C}">
                <a14:useLocalDpi xmlns:a14="http://schemas.microsoft.com/office/drawing/2010/main" xmlns="" val="0"/>
              </a:ext>
            </a:extLst>
          </a:blip>
          <a:srcRect b="12595"/>
          <a:stretch/>
        </p:blipFill>
        <p:spPr>
          <a:xfrm>
            <a:off x="3230702" y="4797153"/>
            <a:ext cx="3291671" cy="2196599"/>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522372" y="4797153"/>
            <a:ext cx="2621628" cy="2196599"/>
          </a:xfrm>
          <a:prstGeom prst="rect">
            <a:avLst/>
          </a:prstGeom>
        </p:spPr>
      </p:pic>
    </p:spTree>
    <p:extLst>
      <p:ext uri="{BB962C8B-B14F-4D97-AF65-F5344CB8AC3E}">
        <p14:creationId xmlns:p14="http://schemas.microsoft.com/office/powerpoint/2010/main" xmlns="" val="28553515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Diagrama"/>
          <p:cNvGraphicFramePr/>
          <p:nvPr>
            <p:extLst>
              <p:ext uri="{D42A27DB-BD31-4B8C-83A1-F6EECF244321}">
                <p14:modId xmlns:p14="http://schemas.microsoft.com/office/powerpoint/2010/main" xmlns="" val="2834804807"/>
              </p:ext>
            </p:extLst>
          </p:nvPr>
        </p:nvGraphicFramePr>
        <p:xfrm>
          <a:off x="156558" y="857232"/>
          <a:ext cx="3805760" cy="4500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12 Diagrama"/>
          <p:cNvGraphicFramePr/>
          <p:nvPr>
            <p:extLst>
              <p:ext uri="{D42A27DB-BD31-4B8C-83A1-F6EECF244321}">
                <p14:modId xmlns:p14="http://schemas.microsoft.com/office/powerpoint/2010/main" xmlns="" val="2486916013"/>
              </p:ext>
            </p:extLst>
          </p:nvPr>
        </p:nvGraphicFramePr>
        <p:xfrm>
          <a:off x="4632485" y="928670"/>
          <a:ext cx="4294471" cy="42862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 name="3 Imagen"/>
          <p:cNvPicPr>
            <a:picLocks noChangeAspect="1"/>
          </p:cNvPicPr>
          <p:nvPr/>
        </p:nvPicPr>
        <p:blipFill rotWithShape="1">
          <a:blip r:embed="rId13" cstate="print">
            <a:extLst>
              <a:ext uri="{28A0092B-C50C-407E-A947-70E740481C1C}">
                <a14:useLocalDpi xmlns:a14="http://schemas.microsoft.com/office/drawing/2010/main" xmlns="" val="0"/>
              </a:ext>
            </a:extLst>
          </a:blip>
          <a:srcRect l="7354"/>
          <a:stretch/>
        </p:blipFill>
        <p:spPr>
          <a:xfrm>
            <a:off x="4158603" y="1340768"/>
            <a:ext cx="4264196" cy="4286280"/>
          </a:xfrm>
          <a:prstGeom prst="rect">
            <a:avLst/>
          </a:prstGeom>
          <a:ln>
            <a:noFill/>
          </a:ln>
          <a:effectLst>
            <a:outerShdw blurRad="292100" dist="139700" dir="2700000" algn="tl" rotWithShape="0">
              <a:srgbClr val="333333">
                <a:alpha val="65000"/>
              </a:srgbClr>
            </a:outerShdw>
          </a:effectLst>
        </p:spPr>
      </p:pic>
      <p:pic>
        <p:nvPicPr>
          <p:cNvPr id="5" name="3 Marcador de contenido"/>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1684658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Diagrama"/>
          <p:cNvGraphicFramePr/>
          <p:nvPr>
            <p:extLst>
              <p:ext uri="{D42A27DB-BD31-4B8C-83A1-F6EECF244321}">
                <p14:modId xmlns:p14="http://schemas.microsoft.com/office/powerpoint/2010/main" xmlns="" val="2518133260"/>
              </p:ext>
            </p:extLst>
          </p:nvPr>
        </p:nvGraphicFramePr>
        <p:xfrm>
          <a:off x="4632485" y="928670"/>
          <a:ext cx="4294471" cy="4286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1 Imagen"/>
          <p:cNvPicPr>
            <a:picLocks noChangeAspect="1"/>
          </p:cNvPicPr>
          <p:nvPr/>
        </p:nvPicPr>
        <p:blipFill rotWithShape="1">
          <a:blip r:embed="rId8" cstate="print">
            <a:extLst>
              <a:ext uri="{28A0092B-C50C-407E-A947-70E740481C1C}">
                <a14:useLocalDpi xmlns:a14="http://schemas.microsoft.com/office/drawing/2010/main" xmlns="" val="0"/>
              </a:ext>
            </a:extLst>
          </a:blip>
          <a:srcRect l="13518"/>
          <a:stretch/>
        </p:blipFill>
        <p:spPr>
          <a:xfrm>
            <a:off x="257927" y="1196752"/>
            <a:ext cx="4361729" cy="3626198"/>
          </a:xfrm>
          <a:prstGeom prst="rect">
            <a:avLst/>
          </a:prstGeom>
          <a:ln>
            <a:noFill/>
          </a:ln>
          <a:effectLst>
            <a:outerShdw blurRad="292100" dist="139700" dir="2700000" algn="tl" rotWithShape="0">
              <a:srgbClr val="333333">
                <a:alpha val="65000"/>
              </a:srgbClr>
            </a:outerShdw>
          </a:effectLst>
        </p:spPr>
      </p:pic>
      <p:pic>
        <p:nvPicPr>
          <p:cNvPr id="4" name="3 Marcador de contenido"/>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171619" y="160338"/>
            <a:ext cx="1576845" cy="748382"/>
          </a:xfrm>
          <a:prstGeom prst="rect">
            <a:avLst/>
          </a:prstGeom>
        </p:spPr>
      </p:pic>
    </p:spTree>
    <p:extLst>
      <p:ext uri="{BB962C8B-B14F-4D97-AF65-F5344CB8AC3E}">
        <p14:creationId xmlns:p14="http://schemas.microsoft.com/office/powerpoint/2010/main" xmlns="" val="29255045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1 Diagrama"/>
          <p:cNvGraphicFramePr/>
          <p:nvPr/>
        </p:nvGraphicFramePr>
        <p:xfrm>
          <a:off x="398500" y="357166"/>
          <a:ext cx="7923601" cy="3071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agrama"/>
          <p:cNvGraphicFramePr/>
          <p:nvPr/>
        </p:nvGraphicFramePr>
        <p:xfrm>
          <a:off x="398500" y="3429000"/>
          <a:ext cx="7923601" cy="30003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 name="3 Marcador de contenido"/>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297340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xmlns="" val="342730923"/>
              </p:ext>
            </p:extLst>
          </p:nvPr>
        </p:nvGraphicFramePr>
        <p:xfrm>
          <a:off x="1033598" y="2071678"/>
          <a:ext cx="7046561" cy="214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014068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Marcador de contenido"/>
          <p:cNvGraphicFramePr>
            <a:graphicFrameLocks noGrp="1"/>
          </p:cNvGraphicFramePr>
          <p:nvPr>
            <p:ph idx="1"/>
            <p:extLst>
              <p:ext uri="{D42A27DB-BD31-4B8C-83A1-F6EECF244321}">
                <p14:modId xmlns:p14="http://schemas.microsoft.com/office/powerpoint/2010/main" xmlns="" val="1743453472"/>
              </p:ext>
            </p:extLst>
          </p:nvPr>
        </p:nvGraphicFramePr>
        <p:xfrm>
          <a:off x="700928" y="285728"/>
          <a:ext cx="7621173" cy="35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5 Marcador de contenido"/>
          <p:cNvGraphicFramePr>
            <a:graphicFrameLocks/>
          </p:cNvGraphicFramePr>
          <p:nvPr>
            <p:extLst>
              <p:ext uri="{D42A27DB-BD31-4B8C-83A1-F6EECF244321}">
                <p14:modId xmlns:p14="http://schemas.microsoft.com/office/powerpoint/2010/main" xmlns="" val="2954394645"/>
              </p:ext>
            </p:extLst>
          </p:nvPr>
        </p:nvGraphicFramePr>
        <p:xfrm>
          <a:off x="277529" y="4714884"/>
          <a:ext cx="2842819" cy="13863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3 Grupo"/>
          <p:cNvGrpSpPr/>
          <p:nvPr/>
        </p:nvGrpSpPr>
        <p:grpSpPr>
          <a:xfrm>
            <a:off x="3657478" y="4714884"/>
            <a:ext cx="4664623" cy="1428220"/>
            <a:chOff x="1639" y="0"/>
            <a:chExt cx="3354307" cy="1571612"/>
          </a:xfrm>
        </p:grpSpPr>
        <p:sp>
          <p:nvSpPr>
            <p:cNvPr id="5" name="4 Rectángulo redondeado"/>
            <p:cNvSpPr/>
            <p:nvPr/>
          </p:nvSpPr>
          <p:spPr>
            <a:xfrm>
              <a:off x="1639" y="0"/>
              <a:ext cx="3354307" cy="1571612"/>
            </a:xfrm>
            <a:prstGeom prst="roundRect">
              <a:avLst>
                <a:gd name="adj" fmla="val 10000"/>
              </a:avLst>
            </a:pr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5 Rectángulo"/>
            <p:cNvSpPr/>
            <p:nvPr/>
          </p:nvSpPr>
          <p:spPr>
            <a:xfrm>
              <a:off x="47670" y="46030"/>
              <a:ext cx="3262245" cy="1479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s-CL" sz="3200" kern="1200" dirty="0" smtClean="0"/>
                <a:t>Solución 2</a:t>
              </a:r>
              <a:endParaRPr lang="es-CL" sz="3200" kern="1200" dirty="0"/>
            </a:p>
          </p:txBody>
        </p:sp>
      </p:grpSp>
      <p:grpSp>
        <p:nvGrpSpPr>
          <p:cNvPr id="8" name="7 Grupo"/>
          <p:cNvGrpSpPr/>
          <p:nvPr/>
        </p:nvGrpSpPr>
        <p:grpSpPr>
          <a:xfrm rot="16200000">
            <a:off x="1491392" y="3769205"/>
            <a:ext cx="734869" cy="727860"/>
            <a:chOff x="3814626" y="641740"/>
            <a:chExt cx="734869" cy="859658"/>
          </a:xfrm>
        </p:grpSpPr>
        <p:sp>
          <p:nvSpPr>
            <p:cNvPr id="9" name="8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pSp>
        <p:nvGrpSpPr>
          <p:cNvPr id="11" name="10 Grupo"/>
          <p:cNvGrpSpPr/>
          <p:nvPr/>
        </p:nvGrpSpPr>
        <p:grpSpPr>
          <a:xfrm rot="16200000">
            <a:off x="4311204" y="3861131"/>
            <a:ext cx="734869" cy="727860"/>
            <a:chOff x="3814626" y="641740"/>
            <a:chExt cx="734869" cy="859658"/>
          </a:xfrm>
        </p:grpSpPr>
        <p:sp>
          <p:nvSpPr>
            <p:cNvPr id="12" name="11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pSp>
        <p:nvGrpSpPr>
          <p:cNvPr id="14" name="13 Grupo"/>
          <p:cNvGrpSpPr/>
          <p:nvPr/>
        </p:nvGrpSpPr>
        <p:grpSpPr>
          <a:xfrm rot="16200000">
            <a:off x="6906087" y="3789696"/>
            <a:ext cx="734869" cy="727860"/>
            <a:chOff x="3814626" y="641741"/>
            <a:chExt cx="734869" cy="859658"/>
          </a:xfrm>
        </p:grpSpPr>
        <p:sp>
          <p:nvSpPr>
            <p:cNvPr id="15" name="14 Flecha derecha"/>
            <p:cNvSpPr/>
            <p:nvPr/>
          </p:nvSpPr>
          <p:spPr>
            <a:xfrm>
              <a:off x="3814626" y="641741"/>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6"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pic>
        <p:nvPicPr>
          <p:cNvPr id="17" name="3 Marcador de contenido"/>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671863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Marcador de contenido"/>
          <p:cNvGraphicFramePr>
            <a:graphicFrameLocks noGrp="1"/>
          </p:cNvGraphicFramePr>
          <p:nvPr>
            <p:ph idx="1"/>
            <p:extLst>
              <p:ext uri="{D42A27DB-BD31-4B8C-83A1-F6EECF244321}">
                <p14:modId xmlns:p14="http://schemas.microsoft.com/office/powerpoint/2010/main" xmlns="" val="2897383181"/>
              </p:ext>
            </p:extLst>
          </p:nvPr>
        </p:nvGraphicFramePr>
        <p:xfrm>
          <a:off x="426168" y="285728"/>
          <a:ext cx="7895933" cy="35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5 Marcador de contenido"/>
          <p:cNvGraphicFramePr>
            <a:graphicFrameLocks/>
          </p:cNvGraphicFramePr>
          <p:nvPr>
            <p:extLst>
              <p:ext uri="{D42A27DB-BD31-4B8C-83A1-F6EECF244321}">
                <p14:modId xmlns:p14="http://schemas.microsoft.com/office/powerpoint/2010/main" xmlns="" val="446089701"/>
              </p:ext>
            </p:extLst>
          </p:nvPr>
        </p:nvGraphicFramePr>
        <p:xfrm>
          <a:off x="277529" y="4714884"/>
          <a:ext cx="3075108" cy="15716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7 Grupo"/>
          <p:cNvGrpSpPr/>
          <p:nvPr/>
        </p:nvGrpSpPr>
        <p:grpSpPr>
          <a:xfrm rot="16200000">
            <a:off x="1491392" y="3769205"/>
            <a:ext cx="734869" cy="727860"/>
            <a:chOff x="3814626" y="641740"/>
            <a:chExt cx="734869" cy="859658"/>
          </a:xfrm>
        </p:grpSpPr>
        <p:sp>
          <p:nvSpPr>
            <p:cNvPr id="9" name="8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pSp>
        <p:nvGrpSpPr>
          <p:cNvPr id="8" name="10 Grupo"/>
          <p:cNvGrpSpPr/>
          <p:nvPr/>
        </p:nvGrpSpPr>
        <p:grpSpPr>
          <a:xfrm rot="16200000">
            <a:off x="4586098" y="3789695"/>
            <a:ext cx="734869" cy="727860"/>
            <a:chOff x="3814626" y="641740"/>
            <a:chExt cx="734869" cy="859658"/>
          </a:xfrm>
        </p:grpSpPr>
        <p:sp>
          <p:nvSpPr>
            <p:cNvPr id="12" name="11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3"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pSp>
        <p:nvGrpSpPr>
          <p:cNvPr id="11" name="13 Grupo"/>
          <p:cNvGrpSpPr/>
          <p:nvPr/>
        </p:nvGrpSpPr>
        <p:grpSpPr>
          <a:xfrm rot="16200000">
            <a:off x="6981281" y="3789696"/>
            <a:ext cx="734869" cy="727860"/>
            <a:chOff x="3814626" y="641740"/>
            <a:chExt cx="734869" cy="859658"/>
          </a:xfrm>
        </p:grpSpPr>
        <p:sp>
          <p:nvSpPr>
            <p:cNvPr id="15" name="14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6"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aphicFrame>
        <p:nvGraphicFramePr>
          <p:cNvPr id="17" name="5 Marcador de contenido"/>
          <p:cNvGraphicFramePr>
            <a:graphicFrameLocks/>
          </p:cNvGraphicFramePr>
          <p:nvPr>
            <p:extLst>
              <p:ext uri="{D42A27DB-BD31-4B8C-83A1-F6EECF244321}">
                <p14:modId xmlns:p14="http://schemas.microsoft.com/office/powerpoint/2010/main" xmlns="" val="1881722365"/>
              </p:ext>
            </p:extLst>
          </p:nvPr>
        </p:nvGraphicFramePr>
        <p:xfrm>
          <a:off x="4023287" y="4643446"/>
          <a:ext cx="4298814" cy="157161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14" name="3 Marcador de contenido"/>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1418973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nvGraphicFramePr>
        <p:xfrm>
          <a:off x="1305782" y="1571612"/>
          <a:ext cx="6350978"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5 Marcador de contenido"/>
          <p:cNvGraphicFramePr>
            <a:graphicFrameLocks/>
          </p:cNvGraphicFramePr>
          <p:nvPr>
            <p:extLst>
              <p:ext uri="{D42A27DB-BD31-4B8C-83A1-F6EECF244321}">
                <p14:modId xmlns:p14="http://schemas.microsoft.com/office/powerpoint/2010/main" xmlns="" val="747779514"/>
              </p:ext>
            </p:extLst>
          </p:nvPr>
        </p:nvGraphicFramePr>
        <p:xfrm>
          <a:off x="1124327" y="357166"/>
          <a:ext cx="5895946" cy="9836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3 Marcador de contenido"/>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6115560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640442" y="285729"/>
            <a:ext cx="7379231"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Parte 2: Estrategia de Intervención</a:t>
              </a:r>
              <a:endParaRPr lang="es-CL" sz="4000" kern="1200" dirty="0"/>
            </a:p>
          </p:txBody>
        </p:sp>
      </p:grpSp>
      <p:grpSp>
        <p:nvGrpSpPr>
          <p:cNvPr id="16" name="3 Grupo"/>
          <p:cNvGrpSpPr/>
          <p:nvPr/>
        </p:nvGrpSpPr>
        <p:grpSpPr>
          <a:xfrm>
            <a:off x="631986" y="1511232"/>
            <a:ext cx="7387687" cy="2421825"/>
            <a:chOff x="0" y="0"/>
            <a:chExt cx="7199842" cy="1444974"/>
          </a:xfrm>
          <a:solidFill>
            <a:schemeClr val="accent3"/>
          </a:solidFill>
        </p:grpSpPr>
        <p:sp>
          <p:nvSpPr>
            <p:cNvPr id="17" name="16 Rectángulo redondeado"/>
            <p:cNvSpPr/>
            <p:nvPr/>
          </p:nvSpPr>
          <p:spPr>
            <a:xfrm>
              <a:off x="0" y="0"/>
              <a:ext cx="7199842" cy="1444974"/>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17 Rectángulo"/>
            <p:cNvSpPr/>
            <p:nvPr/>
          </p:nvSpPr>
          <p:spPr>
            <a:xfrm>
              <a:off x="42322" y="42322"/>
              <a:ext cx="7115198" cy="135968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341313" lvl="0" indent="-341313" algn="ctr" eaLnBrk="0" hangingPunct="0">
                <a:spcBef>
                  <a:spcPct val="20000"/>
                </a:spcBef>
              </a:pPr>
              <a:r>
                <a:rPr lang="es-ES_tradnl" sz="2000" dirty="0" smtClean="0"/>
                <a:t>Esta etapa constituye el núcleo o eje del proyecto. </a:t>
              </a:r>
            </a:p>
            <a:p>
              <a:pPr marL="341313" lvl="0" indent="-341313" algn="ctr" eaLnBrk="0" hangingPunct="0">
                <a:spcBef>
                  <a:spcPct val="20000"/>
                </a:spcBef>
              </a:pPr>
              <a:r>
                <a:rPr lang="es-ES_tradnl" sz="2000" dirty="0" smtClean="0"/>
                <a:t>Se explica su finalidad, dónde se realizará, cómo se realizará, a quiénes irá dirigido, quiénes lo realizarán, qué recursos se utilizarán y cuánto costará.</a:t>
              </a:r>
            </a:p>
            <a:p>
              <a:pPr marL="341313" lvl="0" indent="-341313" algn="ctr" eaLnBrk="0" hangingPunct="0">
                <a:spcBef>
                  <a:spcPct val="20000"/>
                </a:spcBef>
              </a:pPr>
              <a:r>
                <a:rPr lang="es-ES_tradnl" sz="2000" dirty="0" smtClean="0"/>
                <a:t>O sea, define el modo concreto de llevar a cabo la solución elegida para superar el problema identificado en el diagnóstico.  </a:t>
              </a:r>
            </a:p>
          </p:txBody>
        </p:sp>
      </p:grpSp>
      <p:pic>
        <p:nvPicPr>
          <p:cNvPr id="3" name="2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4596454"/>
            <a:ext cx="2986829" cy="2302625"/>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986829" y="4596453"/>
            <a:ext cx="3083084" cy="2286870"/>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069914" y="4581128"/>
            <a:ext cx="3074087" cy="2286870"/>
          </a:xfrm>
          <a:prstGeom prst="rect">
            <a:avLst/>
          </a:prstGeom>
        </p:spPr>
      </p:pic>
      <p:pic>
        <p:nvPicPr>
          <p:cNvPr id="11" name="3 Marcador de contenido"/>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0816148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13 Tabla"/>
          <p:cNvGraphicFramePr>
            <a:graphicFrameLocks noGrp="1"/>
          </p:cNvGraphicFramePr>
          <p:nvPr>
            <p:extLst>
              <p:ext uri="{D42A27DB-BD31-4B8C-83A1-F6EECF244321}">
                <p14:modId xmlns:p14="http://schemas.microsoft.com/office/powerpoint/2010/main" xmlns="" val="477476073"/>
              </p:ext>
            </p:extLst>
          </p:nvPr>
        </p:nvGraphicFramePr>
        <p:xfrm>
          <a:off x="251520" y="972429"/>
          <a:ext cx="5579092" cy="5702820"/>
        </p:xfrm>
        <a:graphic>
          <a:graphicData uri="http://schemas.openxmlformats.org/drawingml/2006/table">
            <a:tbl>
              <a:tblPr firstRow="1" bandRow="1">
                <a:tableStyleId>{5C22544A-7EE6-4342-B048-85BDC9FD1C3A}</a:tableStyleId>
              </a:tblPr>
              <a:tblGrid>
                <a:gridCol w="2668389"/>
                <a:gridCol w="2910703"/>
              </a:tblGrid>
              <a:tr h="444816">
                <a:tc>
                  <a:txBody>
                    <a:bodyPr/>
                    <a:lstStyle/>
                    <a:p>
                      <a:pPr algn="ctr"/>
                      <a:r>
                        <a:rPr lang="es-CL" dirty="0" smtClean="0"/>
                        <a:t>Pregunta</a:t>
                      </a:r>
                      <a:r>
                        <a:rPr lang="es-CL" baseline="0" dirty="0" smtClean="0"/>
                        <a:t> </a:t>
                      </a:r>
                      <a:endParaRPr lang="es-CL" dirty="0"/>
                    </a:p>
                  </a:txBody>
                  <a:tcPr marL="77421" marR="77421"/>
                </a:tc>
                <a:tc>
                  <a:txBody>
                    <a:bodyPr/>
                    <a:lstStyle/>
                    <a:p>
                      <a:pPr algn="ctr"/>
                      <a:r>
                        <a:rPr lang="es-CL" dirty="0" smtClean="0"/>
                        <a:t>Elemento del proyecto</a:t>
                      </a:r>
                      <a:endParaRPr lang="es-CL" dirty="0"/>
                    </a:p>
                  </a:txBody>
                  <a:tcPr marL="77421" marR="77421"/>
                </a:tc>
              </a:tr>
              <a:tr h="623726">
                <a:tc>
                  <a:txBody>
                    <a:bodyPr/>
                    <a:lstStyle/>
                    <a:p>
                      <a:r>
                        <a:rPr lang="es-CL" b="1" dirty="0" smtClean="0">
                          <a:solidFill>
                            <a:schemeClr val="tx1">
                              <a:lumMod val="65000"/>
                              <a:lumOff val="35000"/>
                            </a:schemeClr>
                          </a:solidFill>
                        </a:rPr>
                        <a:t>¿PARA</a:t>
                      </a:r>
                      <a:r>
                        <a:rPr lang="es-CL" b="1" baseline="0" dirty="0" smtClean="0">
                          <a:solidFill>
                            <a:schemeClr val="tx1">
                              <a:lumMod val="65000"/>
                              <a:lumOff val="35000"/>
                            </a:schemeClr>
                          </a:solidFill>
                        </a:rPr>
                        <a:t> QUÉ </a:t>
                      </a:r>
                      <a:r>
                        <a:rPr lang="es-CL" baseline="0" dirty="0" smtClean="0">
                          <a:solidFill>
                            <a:schemeClr val="tx1">
                              <a:lumMod val="65000"/>
                              <a:lumOff val="35000"/>
                            </a:schemeClr>
                          </a:solidFill>
                        </a:rPr>
                        <a:t>se quiere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Objetivos</a:t>
                      </a:r>
                      <a:endParaRPr lang="es-CL" dirty="0">
                        <a:solidFill>
                          <a:schemeClr val="tx1">
                            <a:lumMod val="65000"/>
                            <a:lumOff val="35000"/>
                          </a:schemeClr>
                        </a:solidFill>
                      </a:endParaRPr>
                    </a:p>
                  </a:txBody>
                  <a:tcPr marL="77421" marR="77421"/>
                </a:tc>
              </a:tr>
              <a:tr h="444816">
                <a:tc>
                  <a:txBody>
                    <a:bodyPr/>
                    <a:lstStyle/>
                    <a:p>
                      <a:r>
                        <a:rPr lang="es-CL" b="1" dirty="0" smtClean="0">
                          <a:solidFill>
                            <a:schemeClr val="tx1">
                              <a:lumMod val="65000"/>
                              <a:lumOff val="35000"/>
                            </a:schemeClr>
                          </a:solidFill>
                        </a:rPr>
                        <a:t>¿A QUIÉNES</a:t>
                      </a:r>
                      <a:r>
                        <a:rPr lang="es-CL" b="1" baseline="0" dirty="0" smtClean="0">
                          <a:solidFill>
                            <a:schemeClr val="tx1">
                              <a:lumMod val="65000"/>
                              <a:lumOff val="35000"/>
                            </a:schemeClr>
                          </a:solidFill>
                        </a:rPr>
                        <a:t> </a:t>
                      </a:r>
                      <a:r>
                        <a:rPr lang="es-CL" baseline="0" dirty="0" smtClean="0">
                          <a:solidFill>
                            <a:schemeClr val="tx1">
                              <a:lumMod val="65000"/>
                              <a:lumOff val="35000"/>
                            </a:schemeClr>
                          </a:solidFill>
                        </a:rPr>
                        <a:t>va dirigido?</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Participantes/Destinatarios</a:t>
                      </a:r>
                    </a:p>
                  </a:txBody>
                  <a:tcPr marL="77421" marR="77421"/>
                </a:tc>
              </a:tr>
              <a:tr h="611825">
                <a:tc>
                  <a:txBody>
                    <a:bodyPr/>
                    <a:lstStyle/>
                    <a:p>
                      <a:r>
                        <a:rPr lang="es-CL" b="1" dirty="0" smtClean="0">
                          <a:solidFill>
                            <a:schemeClr val="tx1">
                              <a:lumMod val="65000"/>
                              <a:lumOff val="35000"/>
                            </a:schemeClr>
                          </a:solidFill>
                        </a:rPr>
                        <a:t>¿DÓNDE</a:t>
                      </a:r>
                      <a:r>
                        <a:rPr lang="es-CL" b="1" baseline="0" dirty="0" smtClean="0">
                          <a:solidFill>
                            <a:schemeClr val="tx1">
                              <a:lumMod val="65000"/>
                              <a:lumOff val="35000"/>
                            </a:schemeClr>
                          </a:solidFill>
                        </a:rPr>
                        <a:t> </a:t>
                      </a:r>
                      <a:r>
                        <a:rPr lang="es-CL" baseline="0" dirty="0" smtClean="0">
                          <a:solidFill>
                            <a:schemeClr val="tx1">
                              <a:lumMod val="65000"/>
                              <a:lumOff val="35000"/>
                            </a:schemeClr>
                          </a:solidFill>
                        </a:rPr>
                        <a:t>se quiere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Localización</a:t>
                      </a:r>
                      <a:endParaRPr lang="es-CL" dirty="0">
                        <a:solidFill>
                          <a:schemeClr val="tx1">
                            <a:lumMod val="65000"/>
                            <a:lumOff val="35000"/>
                          </a:schemeClr>
                        </a:solidFill>
                      </a:endParaRPr>
                    </a:p>
                  </a:txBody>
                  <a:tcPr marL="77421" marR="77421"/>
                </a:tc>
              </a:tr>
              <a:tr h="623726">
                <a:tc>
                  <a:txBody>
                    <a:bodyPr/>
                    <a:lstStyle/>
                    <a:p>
                      <a:r>
                        <a:rPr lang="es-CL" b="1" dirty="0" smtClean="0">
                          <a:solidFill>
                            <a:schemeClr val="tx1">
                              <a:lumMod val="65000"/>
                              <a:lumOff val="35000"/>
                            </a:schemeClr>
                          </a:solidFill>
                        </a:rPr>
                        <a:t>¿CÓMO </a:t>
                      </a:r>
                      <a:r>
                        <a:rPr lang="es-CL" dirty="0" smtClean="0">
                          <a:solidFill>
                            <a:schemeClr val="tx1">
                              <a:lumMod val="65000"/>
                              <a:lumOff val="35000"/>
                            </a:schemeClr>
                          </a:solidFill>
                        </a:rPr>
                        <a:t>se va a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Actividades/Técnicas/Métodos</a:t>
                      </a:r>
                      <a:endParaRPr lang="es-CL" dirty="0">
                        <a:solidFill>
                          <a:schemeClr val="tx1">
                            <a:lumMod val="65000"/>
                            <a:lumOff val="35000"/>
                          </a:schemeClr>
                        </a:solidFill>
                      </a:endParaRPr>
                    </a:p>
                  </a:txBody>
                  <a:tcPr marL="77421" marR="77421"/>
                </a:tc>
              </a:tr>
              <a:tr h="623726">
                <a:tc>
                  <a:txBody>
                    <a:bodyPr/>
                    <a:lstStyle/>
                    <a:p>
                      <a:r>
                        <a:rPr lang="es-CL" b="1" dirty="0" smtClean="0">
                          <a:solidFill>
                            <a:schemeClr val="tx1">
                              <a:lumMod val="65000"/>
                              <a:lumOff val="35000"/>
                            </a:schemeClr>
                          </a:solidFill>
                        </a:rPr>
                        <a:t>¿CUÁNTO </a:t>
                      </a:r>
                      <a:r>
                        <a:rPr lang="es-CL" dirty="0" smtClean="0">
                          <a:solidFill>
                            <a:schemeClr val="tx1">
                              <a:lumMod val="65000"/>
                              <a:lumOff val="35000"/>
                            </a:schemeClr>
                          </a:solidFill>
                        </a:rPr>
                        <a:t>se quiere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Metas,</a:t>
                      </a:r>
                      <a:r>
                        <a:rPr lang="es-CL" baseline="0" dirty="0" smtClean="0">
                          <a:solidFill>
                            <a:schemeClr val="tx1">
                              <a:lumMod val="65000"/>
                              <a:lumOff val="35000"/>
                            </a:schemeClr>
                          </a:solidFill>
                        </a:rPr>
                        <a:t> resultados</a:t>
                      </a:r>
                      <a:endParaRPr lang="es-CL" dirty="0">
                        <a:solidFill>
                          <a:schemeClr val="tx1">
                            <a:lumMod val="65000"/>
                            <a:lumOff val="35000"/>
                          </a:schemeClr>
                        </a:solidFill>
                      </a:endParaRPr>
                    </a:p>
                  </a:txBody>
                  <a:tcPr marL="77421" marR="77421"/>
                </a:tc>
              </a:tr>
              <a:tr h="444816">
                <a:tc>
                  <a:txBody>
                    <a:bodyPr/>
                    <a:lstStyle/>
                    <a:p>
                      <a:r>
                        <a:rPr lang="es-CL" b="1" dirty="0" smtClean="0">
                          <a:solidFill>
                            <a:schemeClr val="tx1">
                              <a:lumMod val="65000"/>
                              <a:lumOff val="35000"/>
                            </a:schemeClr>
                          </a:solidFill>
                        </a:rPr>
                        <a:t>¿CUÁNDO</a:t>
                      </a:r>
                      <a:r>
                        <a:rPr lang="es-CL" dirty="0" smtClean="0">
                          <a:solidFill>
                            <a:schemeClr val="tx1">
                              <a:lumMod val="65000"/>
                              <a:lumOff val="35000"/>
                            </a:schemeClr>
                          </a:solidFill>
                        </a:rPr>
                        <a:t> se va a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Cronograma/Carta</a:t>
                      </a:r>
                      <a:r>
                        <a:rPr lang="es-CL" baseline="0" dirty="0" smtClean="0">
                          <a:solidFill>
                            <a:schemeClr val="tx1">
                              <a:lumMod val="65000"/>
                              <a:lumOff val="35000"/>
                            </a:schemeClr>
                          </a:solidFill>
                        </a:rPr>
                        <a:t> Gantt</a:t>
                      </a:r>
                      <a:endParaRPr lang="es-CL" dirty="0">
                        <a:solidFill>
                          <a:schemeClr val="tx1">
                            <a:lumMod val="65000"/>
                            <a:lumOff val="35000"/>
                          </a:schemeClr>
                        </a:solidFill>
                      </a:endParaRPr>
                    </a:p>
                  </a:txBody>
                  <a:tcPr marL="77421" marR="77421"/>
                </a:tc>
              </a:tr>
              <a:tr h="623726">
                <a:tc>
                  <a:txBody>
                    <a:bodyPr/>
                    <a:lstStyle/>
                    <a:p>
                      <a:r>
                        <a:rPr lang="es-CL" b="1" dirty="0" smtClean="0">
                          <a:solidFill>
                            <a:schemeClr val="tx1">
                              <a:lumMod val="65000"/>
                              <a:lumOff val="35000"/>
                            </a:schemeClr>
                          </a:solidFill>
                        </a:rPr>
                        <a:t>¿QUIÉNES </a:t>
                      </a:r>
                      <a:r>
                        <a:rPr lang="es-CL" dirty="0" smtClean="0">
                          <a:solidFill>
                            <a:schemeClr val="tx1">
                              <a:lumMod val="65000"/>
                              <a:lumOff val="35000"/>
                            </a:schemeClr>
                          </a:solidFill>
                        </a:rPr>
                        <a:t>lo van a hacer?</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Recursos</a:t>
                      </a:r>
                      <a:r>
                        <a:rPr lang="es-CL" baseline="0" dirty="0" smtClean="0">
                          <a:solidFill>
                            <a:schemeClr val="tx1">
                              <a:lumMod val="65000"/>
                              <a:lumOff val="35000"/>
                            </a:schemeClr>
                          </a:solidFill>
                        </a:rPr>
                        <a:t> humanos, responsables</a:t>
                      </a:r>
                      <a:endParaRPr lang="es-CL" dirty="0">
                        <a:solidFill>
                          <a:schemeClr val="tx1">
                            <a:lumMod val="65000"/>
                            <a:lumOff val="35000"/>
                          </a:schemeClr>
                        </a:solidFill>
                      </a:endParaRPr>
                    </a:p>
                  </a:txBody>
                  <a:tcPr marL="77421" marR="77421"/>
                </a:tc>
              </a:tr>
              <a:tr h="767765">
                <a:tc>
                  <a:txBody>
                    <a:bodyPr/>
                    <a:lstStyle/>
                    <a:p>
                      <a:r>
                        <a:rPr lang="es-CL" b="1" dirty="0" smtClean="0">
                          <a:solidFill>
                            <a:schemeClr val="tx1">
                              <a:lumMod val="65000"/>
                              <a:lumOff val="35000"/>
                            </a:schemeClr>
                          </a:solidFill>
                        </a:rPr>
                        <a:t>¿QUÉ </a:t>
                      </a:r>
                      <a:r>
                        <a:rPr lang="es-CL" dirty="0" smtClean="0">
                          <a:solidFill>
                            <a:schemeClr val="tx1">
                              <a:lumMod val="65000"/>
                              <a:lumOff val="35000"/>
                            </a:schemeClr>
                          </a:solidFill>
                        </a:rPr>
                        <a:t>necesitamos</a:t>
                      </a:r>
                      <a:r>
                        <a:rPr lang="es-CL" baseline="0" dirty="0" smtClean="0">
                          <a:solidFill>
                            <a:schemeClr val="tx1">
                              <a:lumMod val="65000"/>
                              <a:lumOff val="35000"/>
                            </a:schemeClr>
                          </a:solidFill>
                        </a:rPr>
                        <a:t> para hacerlo?</a:t>
                      </a:r>
                      <a:endParaRPr lang="es-CL" dirty="0">
                        <a:solidFill>
                          <a:schemeClr val="tx1">
                            <a:lumMod val="65000"/>
                            <a:lumOff val="35000"/>
                          </a:schemeClr>
                        </a:solidFill>
                      </a:endParaRPr>
                    </a:p>
                  </a:txBody>
                  <a:tcPr marL="77421" marR="77421"/>
                </a:tc>
                <a:tc>
                  <a:txBody>
                    <a:bodyPr/>
                    <a:lstStyle/>
                    <a:p>
                      <a:r>
                        <a:rPr lang="es-CL" dirty="0" smtClean="0">
                          <a:solidFill>
                            <a:schemeClr val="tx1">
                              <a:lumMod val="65000"/>
                              <a:lumOff val="35000"/>
                            </a:schemeClr>
                          </a:solidFill>
                        </a:rPr>
                        <a:t>Recursos materiales,</a:t>
                      </a:r>
                      <a:r>
                        <a:rPr lang="es-CL" baseline="0" dirty="0" smtClean="0">
                          <a:solidFill>
                            <a:schemeClr val="tx1">
                              <a:lumMod val="65000"/>
                              <a:lumOff val="35000"/>
                            </a:schemeClr>
                          </a:solidFill>
                        </a:rPr>
                        <a:t> financieros, </a:t>
                      </a:r>
                      <a:endParaRPr lang="es-CL" dirty="0">
                        <a:solidFill>
                          <a:schemeClr val="tx1">
                            <a:lumMod val="65000"/>
                            <a:lumOff val="35000"/>
                          </a:schemeClr>
                        </a:solidFill>
                      </a:endParaRPr>
                    </a:p>
                  </a:txBody>
                  <a:tcPr marL="77421" marR="77421"/>
                </a:tc>
              </a:tr>
              <a:tr h="444816">
                <a:tc>
                  <a:txBody>
                    <a:bodyPr/>
                    <a:lstStyle/>
                    <a:p>
                      <a:r>
                        <a:rPr lang="es-CL" b="1" dirty="0" smtClean="0">
                          <a:solidFill>
                            <a:schemeClr val="tx1">
                              <a:lumMod val="65000"/>
                              <a:lumOff val="35000"/>
                            </a:schemeClr>
                          </a:solidFill>
                        </a:rPr>
                        <a:t>¿CUÁNTO </a:t>
                      </a:r>
                      <a:r>
                        <a:rPr lang="es-CL" dirty="0" smtClean="0">
                          <a:solidFill>
                            <a:schemeClr val="tx1">
                              <a:lumMod val="65000"/>
                              <a:lumOff val="35000"/>
                            </a:schemeClr>
                          </a:solidFill>
                        </a:rPr>
                        <a:t>va a costar?</a:t>
                      </a:r>
                      <a:endParaRPr lang="es-CL" dirty="0">
                        <a:solidFill>
                          <a:schemeClr val="tx1">
                            <a:lumMod val="65000"/>
                            <a:lumOff val="35000"/>
                          </a:schemeClr>
                        </a:solidFill>
                      </a:endParaRPr>
                    </a:p>
                  </a:txBody>
                  <a:tcPr marL="77421" marR="77421"/>
                </a:tc>
                <a:tc>
                  <a:txBody>
                    <a:bodyPr/>
                    <a:lstStyle/>
                    <a:p>
                      <a:r>
                        <a:rPr lang="es-CL" baseline="0" dirty="0" smtClean="0">
                          <a:solidFill>
                            <a:schemeClr val="tx1">
                              <a:lumMod val="65000"/>
                              <a:lumOff val="35000"/>
                            </a:schemeClr>
                          </a:solidFill>
                        </a:rPr>
                        <a:t>Presupuesto</a:t>
                      </a:r>
                      <a:endParaRPr lang="es-CL" dirty="0">
                        <a:solidFill>
                          <a:schemeClr val="tx1">
                            <a:lumMod val="65000"/>
                            <a:lumOff val="35000"/>
                          </a:schemeClr>
                        </a:solidFill>
                      </a:endParaRPr>
                    </a:p>
                  </a:txBody>
                  <a:tcPr marL="77421" marR="77421"/>
                </a:tc>
              </a:tr>
            </a:tbl>
          </a:graphicData>
        </a:graphic>
      </p:graphicFrame>
      <p:grpSp>
        <p:nvGrpSpPr>
          <p:cNvPr id="27" name="3 Grupo"/>
          <p:cNvGrpSpPr/>
          <p:nvPr/>
        </p:nvGrpSpPr>
        <p:grpSpPr>
          <a:xfrm>
            <a:off x="1243863" y="92472"/>
            <a:ext cx="5391414" cy="857256"/>
            <a:chOff x="0" y="0"/>
            <a:chExt cx="7199842" cy="1444974"/>
          </a:xfrm>
        </p:grpSpPr>
        <p:sp>
          <p:nvSpPr>
            <p:cNvPr id="28" name="27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28 Rectángulo"/>
            <p:cNvSpPr/>
            <p:nvPr/>
          </p:nvSpPr>
          <p:spPr>
            <a:xfrm>
              <a:off x="42322" y="42322"/>
              <a:ext cx="7115199" cy="13603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Proyecto</a:t>
              </a:r>
              <a:endParaRPr lang="es-CL" sz="4000" kern="1200" dirty="0"/>
            </a:p>
          </p:txBody>
        </p:sp>
      </p:grpSp>
      <p:grpSp>
        <p:nvGrpSpPr>
          <p:cNvPr id="30" name="7 Grupo"/>
          <p:cNvGrpSpPr/>
          <p:nvPr/>
        </p:nvGrpSpPr>
        <p:grpSpPr>
          <a:xfrm>
            <a:off x="5984734" y="3479976"/>
            <a:ext cx="440747" cy="687726"/>
            <a:chOff x="3814626" y="641740"/>
            <a:chExt cx="734869" cy="859658"/>
          </a:xfrm>
        </p:grpSpPr>
        <p:sp>
          <p:nvSpPr>
            <p:cNvPr id="31" name="30 Flecha derecha"/>
            <p:cNvSpPr/>
            <p:nvPr/>
          </p:nvSpPr>
          <p:spPr>
            <a:xfrm>
              <a:off x="3814626" y="641740"/>
              <a:ext cx="734869" cy="859658"/>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2" name="Flecha derecha 4"/>
            <p:cNvSpPr/>
            <p:nvPr/>
          </p:nvSpPr>
          <p:spPr>
            <a:xfrm>
              <a:off x="3814626" y="813672"/>
              <a:ext cx="514408" cy="515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L" sz="2500" kern="1200"/>
            </a:p>
          </p:txBody>
        </p:sp>
      </p:grpSp>
      <p:grpSp>
        <p:nvGrpSpPr>
          <p:cNvPr id="33" name="3 Grupo"/>
          <p:cNvGrpSpPr/>
          <p:nvPr/>
        </p:nvGrpSpPr>
        <p:grpSpPr>
          <a:xfrm>
            <a:off x="6444208" y="2850527"/>
            <a:ext cx="2566970" cy="1946624"/>
            <a:chOff x="613483" y="42322"/>
            <a:chExt cx="6586356" cy="1183716"/>
          </a:xfrm>
        </p:grpSpPr>
        <p:sp>
          <p:nvSpPr>
            <p:cNvPr id="34" name="33 Rectángulo redondeado"/>
            <p:cNvSpPr/>
            <p:nvPr/>
          </p:nvSpPr>
          <p:spPr>
            <a:xfrm>
              <a:off x="1167759" y="131362"/>
              <a:ext cx="6032080" cy="90221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34 Rectángulo"/>
            <p:cNvSpPr/>
            <p:nvPr/>
          </p:nvSpPr>
          <p:spPr>
            <a:xfrm>
              <a:off x="613483" y="42322"/>
              <a:ext cx="6544042" cy="11837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2800" dirty="0" smtClean="0"/>
                <a:t>Estrategia de intervención</a:t>
              </a:r>
              <a:endParaRPr lang="es-CL" sz="2800" kern="1200" dirty="0"/>
            </a:p>
          </p:txBody>
        </p:sp>
      </p:grpSp>
      <p:pic>
        <p:nvPicPr>
          <p:cNvPr id="12"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40150547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3200" dirty="0" smtClean="0"/>
                <a:t>Objetivos del proyecto</a:t>
              </a:r>
              <a:endParaRPr lang="es-CL" sz="3200" kern="1200" dirty="0"/>
            </a:p>
          </p:txBody>
        </p:sp>
      </p:grpSp>
      <p:graphicFrame>
        <p:nvGraphicFramePr>
          <p:cNvPr id="11" name="10 Diagrama"/>
          <p:cNvGraphicFramePr/>
          <p:nvPr/>
        </p:nvGraphicFramePr>
        <p:xfrm>
          <a:off x="-24898" y="1857364"/>
          <a:ext cx="4113013" cy="3643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13 Rectángulo redondeado"/>
          <p:cNvSpPr/>
          <p:nvPr/>
        </p:nvSpPr>
        <p:spPr>
          <a:xfrm>
            <a:off x="3791887" y="1804040"/>
            <a:ext cx="4633576" cy="4505279"/>
          </a:xfrm>
          <a:prstGeom prst="roundRect">
            <a:avLst>
              <a:gd name="adj" fmla="val 10000"/>
            </a:avLst>
          </a:prstGeom>
          <a:solidFill>
            <a:srgbClr val="9BBB59">
              <a:alpha val="85098"/>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341313" lvl="0" indent="-341313" algn="ctr" eaLnBrk="0" hangingPunct="0">
              <a:spcBef>
                <a:spcPct val="20000"/>
              </a:spcBef>
            </a:pPr>
            <a:r>
              <a:rPr lang="es-ES_tradnl" sz="1750" dirty="0"/>
              <a:t>El </a:t>
            </a:r>
            <a:r>
              <a:rPr lang="es-ES_tradnl" sz="1750" b="1" dirty="0"/>
              <a:t>objetivo general </a:t>
            </a:r>
            <a:r>
              <a:rPr lang="es-ES_tradnl" sz="1750" dirty="0"/>
              <a:t>explica la finalidad del proyecto. </a:t>
            </a:r>
          </a:p>
          <a:p>
            <a:pPr marL="341313" lvl="0" indent="-341313" algn="ctr" eaLnBrk="0" hangingPunct="0">
              <a:spcBef>
                <a:spcPct val="20000"/>
              </a:spcBef>
            </a:pPr>
            <a:r>
              <a:rPr lang="es-ES_tradnl" sz="1750" dirty="0"/>
              <a:t>Describe el cambio que se espera lograr en la situación actual; representa el cambio que fomentará el proyecto. </a:t>
            </a:r>
          </a:p>
          <a:p>
            <a:pPr marL="341313" lvl="0" indent="-341313" algn="ctr" eaLnBrk="0" hangingPunct="0">
              <a:spcBef>
                <a:spcPct val="20000"/>
              </a:spcBef>
            </a:pPr>
            <a:endParaRPr lang="es-ES_tradnl" sz="1750" dirty="0"/>
          </a:p>
          <a:p>
            <a:pPr marL="341313" lvl="0" indent="-341313" algn="ctr" eaLnBrk="0" hangingPunct="0">
              <a:spcBef>
                <a:spcPct val="20000"/>
              </a:spcBef>
            </a:pPr>
            <a:r>
              <a:rPr lang="es-ES_tradnl" sz="1750" dirty="0"/>
              <a:t>Específicamente, detalla el cambio positivo que se espera generar en las personas afectadas por el problema como consecuencia de la realización del proyecto. </a:t>
            </a:r>
          </a:p>
          <a:p>
            <a:pPr marL="341313" lvl="0" indent="-341313" algn="ctr" eaLnBrk="0" hangingPunct="0">
              <a:spcBef>
                <a:spcPct val="20000"/>
              </a:spcBef>
            </a:pPr>
            <a:endParaRPr lang="es-ES_tradnl" sz="1750" dirty="0"/>
          </a:p>
          <a:p>
            <a:pPr marL="341313" lvl="0" indent="-341313" algn="ctr" eaLnBrk="0" hangingPunct="0">
              <a:spcBef>
                <a:spcPct val="20000"/>
              </a:spcBef>
            </a:pPr>
            <a:r>
              <a:rPr lang="es-ES_tradnl" sz="1750" dirty="0"/>
              <a:t>Los </a:t>
            </a:r>
            <a:r>
              <a:rPr lang="es-ES_tradnl" sz="1750" b="1" dirty="0"/>
              <a:t>objetivos específicos </a:t>
            </a:r>
            <a:r>
              <a:rPr lang="es-ES_tradnl" sz="1750" dirty="0"/>
              <a:t>describen los pasos o logros intermedios del proyecto, necesarios para el logro del objetivo general. </a:t>
            </a:r>
          </a:p>
          <a:p>
            <a:pPr algn="just"/>
            <a:endParaRPr lang="es-CL" dirty="0">
              <a:solidFill>
                <a:schemeClr val="bg1"/>
              </a:solidFill>
            </a:endParaRPr>
          </a:p>
        </p:txBody>
      </p:sp>
      <p:pic>
        <p:nvPicPr>
          <p:cNvPr id="7"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699349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1885" y="332656"/>
            <a:ext cx="8748850" cy="962744"/>
          </a:xfrm>
        </p:spPr>
        <p:txBody>
          <a:bodyPr/>
          <a:lstStyle/>
          <a:p>
            <a:pPr algn="ctr"/>
            <a:r>
              <a:rPr lang="es-CL" sz="3000" b="1" dirty="0" smtClean="0">
                <a:solidFill>
                  <a:schemeClr val="accent1"/>
                </a:solidFill>
                <a:latin typeface="+mn-lt"/>
              </a:rPr>
              <a:t>División de Cooperación Público Privada</a:t>
            </a:r>
            <a:endParaRPr lang="es-CL" sz="3000" b="1" dirty="0">
              <a:latin typeface="+mn-lt"/>
            </a:endParaRPr>
          </a:p>
        </p:txBody>
      </p:sp>
      <p:sp>
        <p:nvSpPr>
          <p:cNvPr id="3" name="2 Marcador de contenido"/>
          <p:cNvSpPr>
            <a:spLocks noGrp="1"/>
          </p:cNvSpPr>
          <p:nvPr>
            <p:ph idx="1"/>
          </p:nvPr>
        </p:nvSpPr>
        <p:spPr>
          <a:xfrm>
            <a:off x="357706" y="908721"/>
            <a:ext cx="7981831" cy="3234659"/>
          </a:xfrm>
        </p:spPr>
        <p:txBody>
          <a:bodyPr/>
          <a:lstStyle/>
          <a:p>
            <a:endParaRPr lang="es-CL" dirty="0"/>
          </a:p>
          <a:p>
            <a:pPr algn="just"/>
            <a:r>
              <a:rPr lang="es-CL" sz="1800" dirty="0" smtClean="0">
                <a:solidFill>
                  <a:schemeClr val="bg1">
                    <a:lumMod val="50000"/>
                  </a:schemeClr>
                </a:solidFill>
              </a:rPr>
              <a:t>En este contexto, la </a:t>
            </a:r>
            <a:r>
              <a:rPr lang="es-CL" sz="1800" b="1" dirty="0" smtClean="0">
                <a:solidFill>
                  <a:schemeClr val="bg1">
                    <a:lumMod val="50000"/>
                  </a:schemeClr>
                </a:solidFill>
              </a:rPr>
              <a:t>División de Cooperación Público Privada</a:t>
            </a:r>
            <a:r>
              <a:rPr lang="es-CL" sz="1800" dirty="0" smtClean="0">
                <a:solidFill>
                  <a:schemeClr val="bg1">
                    <a:lumMod val="50000"/>
                  </a:schemeClr>
                </a:solidFill>
              </a:rPr>
              <a:t>, de la </a:t>
            </a:r>
            <a:r>
              <a:rPr lang="es-CL" sz="1800" b="1" dirty="0" smtClean="0">
                <a:solidFill>
                  <a:schemeClr val="bg1">
                    <a:lumMod val="50000"/>
                  </a:schemeClr>
                </a:solidFill>
              </a:rPr>
              <a:t>Subsecretaría de Evaluación Social</a:t>
            </a:r>
            <a:r>
              <a:rPr lang="es-CL" sz="1800" dirty="0" smtClean="0">
                <a:solidFill>
                  <a:schemeClr val="bg1">
                    <a:lumMod val="50000"/>
                  </a:schemeClr>
                </a:solidFill>
              </a:rPr>
              <a:t>, busca la articulación entre actores del mundo público y privado en tareas de desarrollo social. </a:t>
            </a:r>
          </a:p>
          <a:p>
            <a:pPr algn="just">
              <a:buNone/>
            </a:pPr>
            <a:endParaRPr lang="es-CL" sz="1800" dirty="0" smtClean="0">
              <a:solidFill>
                <a:schemeClr val="bg1">
                  <a:lumMod val="50000"/>
                </a:schemeClr>
              </a:solidFill>
            </a:endParaRPr>
          </a:p>
          <a:p>
            <a:pPr algn="just"/>
            <a:r>
              <a:rPr lang="es-CL" sz="1800" dirty="0" smtClean="0">
                <a:solidFill>
                  <a:schemeClr val="bg1">
                    <a:lumMod val="50000"/>
                  </a:schemeClr>
                </a:solidFill>
              </a:rPr>
              <a:t>Entre los actores del mundo privado, las </a:t>
            </a:r>
            <a:r>
              <a:rPr lang="es-CL" sz="1800" b="1" dirty="0" smtClean="0">
                <a:solidFill>
                  <a:schemeClr val="bg1">
                    <a:lumMod val="50000"/>
                  </a:schemeClr>
                </a:solidFill>
              </a:rPr>
              <a:t>organizaciones comunitarias</a:t>
            </a:r>
            <a:r>
              <a:rPr lang="es-CL" sz="1800" dirty="0" smtClean="0">
                <a:solidFill>
                  <a:schemeClr val="bg1">
                    <a:lumMod val="50000"/>
                  </a:schemeClr>
                </a:solidFill>
              </a:rPr>
              <a:t>  y las organizaciones sin fines de lucro de la sociedad civil, poseen un rol fundamental, pues contribuyen, entre otras cosas, con acciones que buscan mejorar las condiciones de vida de personas en situación de pobreza y/o vulnerabilidad social. </a:t>
            </a:r>
          </a:p>
        </p:txBody>
      </p:sp>
      <p:pic>
        <p:nvPicPr>
          <p:cNvPr id="7" name="6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867" y="4869160"/>
            <a:ext cx="2991968" cy="1988840"/>
          </a:xfrm>
          <a:prstGeom prst="rect">
            <a:avLst/>
          </a:prstGeom>
        </p:spPr>
      </p:pic>
      <p:pic>
        <p:nvPicPr>
          <p:cNvPr id="8" name="7 Imagen"/>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986105" y="4869161"/>
            <a:ext cx="3057718" cy="2032123"/>
          </a:xfrm>
          <a:prstGeom prst="rect">
            <a:avLst/>
          </a:prstGeom>
        </p:spPr>
      </p:pic>
      <p:pic>
        <p:nvPicPr>
          <p:cNvPr id="11" name="10 Imagen"/>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043824" y="4869161"/>
            <a:ext cx="3100177" cy="2054597"/>
          </a:xfrm>
          <a:prstGeom prst="rect">
            <a:avLst/>
          </a:prstGeom>
        </p:spPr>
      </p:pic>
    </p:spTree>
    <p:extLst>
      <p:ext uri="{BB962C8B-B14F-4D97-AF65-F5344CB8AC3E}">
        <p14:creationId xmlns:p14="http://schemas.microsoft.com/office/powerpoint/2010/main" xmlns="" val="28852342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3 Grupo"/>
          <p:cNvGrpSpPr/>
          <p:nvPr/>
        </p:nvGrpSpPr>
        <p:grpSpPr>
          <a:xfrm>
            <a:off x="398500" y="285729"/>
            <a:ext cx="6773119" cy="1199055"/>
            <a:chOff x="0" y="0"/>
            <a:chExt cx="7199842" cy="1444974"/>
          </a:xfrm>
        </p:grpSpPr>
        <p:sp>
          <p:nvSpPr>
            <p:cNvPr id="7" name="6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7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3500" dirty="0" smtClean="0"/>
                <a:t>¿Cómo formular los objetivos del proyecto?</a:t>
              </a:r>
              <a:endParaRPr lang="es-CL" sz="3500" kern="1200" dirty="0"/>
            </a:p>
          </p:txBody>
        </p:sp>
      </p:grpSp>
      <p:graphicFrame>
        <p:nvGraphicFramePr>
          <p:cNvPr id="9" name="8 Diagrama"/>
          <p:cNvGraphicFramePr/>
          <p:nvPr>
            <p:extLst>
              <p:ext uri="{D42A27DB-BD31-4B8C-83A1-F6EECF244321}">
                <p14:modId xmlns:p14="http://schemas.microsoft.com/office/powerpoint/2010/main" xmlns="" val="1455332172"/>
              </p:ext>
            </p:extLst>
          </p:nvPr>
        </p:nvGraphicFramePr>
        <p:xfrm>
          <a:off x="1524000" y="1571612"/>
          <a:ext cx="6314217" cy="485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3272213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xmlns="" val="777110128"/>
              </p:ext>
            </p:extLst>
          </p:nvPr>
        </p:nvGraphicFramePr>
        <p:xfrm>
          <a:off x="338014" y="428604"/>
          <a:ext cx="7681659" cy="5643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0963967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3600" dirty="0" smtClean="0"/>
                <a:t>Población Participante</a:t>
              </a:r>
              <a:endParaRPr lang="es-CL" sz="3600" kern="1200" dirty="0"/>
            </a:p>
          </p:txBody>
        </p:sp>
      </p:grpSp>
      <p:grpSp>
        <p:nvGrpSpPr>
          <p:cNvPr id="3" name="3 Grupo"/>
          <p:cNvGrpSpPr/>
          <p:nvPr/>
        </p:nvGrpSpPr>
        <p:grpSpPr>
          <a:xfrm>
            <a:off x="3596510" y="1571612"/>
            <a:ext cx="4870526" cy="4492808"/>
            <a:chOff x="0" y="42322"/>
            <a:chExt cx="7157520" cy="1880783"/>
          </a:xfrm>
        </p:grpSpPr>
        <p:sp>
          <p:nvSpPr>
            <p:cNvPr id="12" name="11 Rectángulo redondeado"/>
            <p:cNvSpPr/>
            <p:nvPr/>
          </p:nvSpPr>
          <p:spPr>
            <a:xfrm>
              <a:off x="0" y="42322"/>
              <a:ext cx="6719712" cy="1880783"/>
            </a:xfrm>
            <a:prstGeom prst="roundRect">
              <a:avLst>
                <a:gd name="adj" fmla="val 10000"/>
              </a:avLst>
            </a:prstGeom>
            <a:solidFill>
              <a:srgbClr val="9BBB59">
                <a:alpha val="85098"/>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just"/>
              <a:r>
                <a:rPr lang="es-CL" dirty="0" smtClean="0">
                  <a:solidFill>
                    <a:schemeClr val="bg1"/>
                  </a:solidFill>
                </a:rPr>
                <a:t>La </a:t>
              </a:r>
              <a:r>
                <a:rPr lang="es-CL" b="1" dirty="0" smtClean="0">
                  <a:solidFill>
                    <a:schemeClr val="bg1"/>
                  </a:solidFill>
                </a:rPr>
                <a:t>población participante o beneficiaria </a:t>
              </a:r>
              <a:r>
                <a:rPr lang="es-CL" dirty="0" smtClean="0">
                  <a:solidFill>
                    <a:schemeClr val="bg1"/>
                  </a:solidFill>
                </a:rPr>
                <a:t>constituye aquella parte de la población afectada que efectivamente participará del proyecto y recibirá los beneficios de este. </a:t>
              </a:r>
            </a:p>
            <a:p>
              <a:pPr algn="just"/>
              <a:endParaRPr lang="es-CL" dirty="0" smtClean="0">
                <a:solidFill>
                  <a:schemeClr val="bg1"/>
                </a:solidFill>
              </a:endParaRPr>
            </a:p>
            <a:p>
              <a:pPr algn="just"/>
              <a:r>
                <a:rPr lang="es-CL" dirty="0" smtClean="0">
                  <a:solidFill>
                    <a:schemeClr val="bg1"/>
                  </a:solidFill>
                </a:rPr>
                <a:t>Los </a:t>
              </a:r>
              <a:r>
                <a:rPr lang="es-CL" b="1" dirty="0" smtClean="0">
                  <a:solidFill>
                    <a:schemeClr val="bg1"/>
                  </a:solidFill>
                </a:rPr>
                <a:t>participantes directos</a:t>
              </a:r>
              <a:r>
                <a:rPr lang="es-CL" dirty="0" smtClean="0">
                  <a:solidFill>
                    <a:schemeClr val="bg1"/>
                  </a:solidFill>
                </a:rPr>
                <a:t> son aquellas personas y/o grupos afectados por el problema que serán favorecidos directamente  por el proyecto. </a:t>
              </a:r>
            </a:p>
            <a:p>
              <a:pPr algn="just"/>
              <a:endParaRPr lang="es-CL" dirty="0" smtClean="0">
                <a:solidFill>
                  <a:schemeClr val="bg1"/>
                </a:solidFill>
              </a:endParaRPr>
            </a:p>
            <a:p>
              <a:pPr algn="just"/>
              <a:r>
                <a:rPr lang="es-CL" dirty="0" smtClean="0">
                  <a:solidFill>
                    <a:schemeClr val="bg1"/>
                  </a:solidFill>
                </a:rPr>
                <a:t>Los </a:t>
              </a:r>
              <a:r>
                <a:rPr lang="es-CL" b="1" dirty="0" smtClean="0">
                  <a:solidFill>
                    <a:schemeClr val="bg1"/>
                  </a:solidFill>
                </a:rPr>
                <a:t>participantes indirectos </a:t>
              </a:r>
              <a:r>
                <a:rPr lang="es-CL" dirty="0" smtClean="0">
                  <a:solidFill>
                    <a:schemeClr val="bg1"/>
                  </a:solidFill>
                </a:rPr>
                <a:t>son aquellas personas y/o grupos que serán indirectamente beneficiados por el proyecto, pero que no tienen la necesidad (vecinos, familiares y otros). </a:t>
              </a:r>
              <a:endParaRPr lang="es-CL" dirty="0">
                <a:solidFill>
                  <a:schemeClr val="bg1"/>
                </a:solidFill>
              </a:endParaRPr>
            </a:p>
          </p:txBody>
        </p:sp>
        <p:sp>
          <p:nvSpPr>
            <p:cNvPr id="13" name="12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341313" lvl="0" indent="-341313" algn="ctr" eaLnBrk="0" hangingPunct="0">
                <a:spcBef>
                  <a:spcPct val="20000"/>
                </a:spcBef>
              </a:pPr>
              <a:endParaRPr lang="es-ES_tradnl" sz="2000" dirty="0" smtClean="0"/>
            </a:p>
          </p:txBody>
        </p:sp>
      </p:grpSp>
      <p:graphicFrame>
        <p:nvGraphicFramePr>
          <p:cNvPr id="14" name="13 Diagrama"/>
          <p:cNvGraphicFramePr/>
          <p:nvPr>
            <p:extLst>
              <p:ext uri="{D42A27DB-BD31-4B8C-83A1-F6EECF244321}">
                <p14:modId xmlns:p14="http://schemas.microsoft.com/office/powerpoint/2010/main" xmlns="" val="342630152"/>
              </p:ext>
            </p:extLst>
          </p:nvPr>
        </p:nvGraphicFramePr>
        <p:xfrm>
          <a:off x="179512" y="1803117"/>
          <a:ext cx="3205732" cy="37706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19 Rectángulo"/>
          <p:cNvSpPr/>
          <p:nvPr/>
        </p:nvSpPr>
        <p:spPr>
          <a:xfrm>
            <a:off x="699445" y="5399217"/>
            <a:ext cx="7630669" cy="13304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341313" lvl="0" indent="-341313" algn="ctr" eaLnBrk="0" hangingPunct="0">
              <a:spcBef>
                <a:spcPct val="20000"/>
              </a:spcBef>
            </a:pPr>
            <a:endParaRPr lang="es-ES_tradnl" sz="2000" dirty="0" smtClean="0"/>
          </a:p>
        </p:txBody>
      </p:sp>
    </p:spTree>
    <p:extLst>
      <p:ext uri="{BB962C8B-B14F-4D97-AF65-F5344CB8AC3E}">
        <p14:creationId xmlns:p14="http://schemas.microsoft.com/office/powerpoint/2010/main" xmlns="" val="18105106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899592" y="188640"/>
            <a:ext cx="7056784" cy="1584176"/>
            <a:chOff x="0" y="65681"/>
            <a:chExt cx="7199842" cy="1444974"/>
          </a:xfrm>
        </p:grpSpPr>
        <p:sp>
          <p:nvSpPr>
            <p:cNvPr id="9" name="8 Rectángulo redondeado"/>
            <p:cNvSpPr/>
            <p:nvPr/>
          </p:nvSpPr>
          <p:spPr>
            <a:xfrm>
              <a:off x="0" y="65681"/>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150325"/>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3600" dirty="0" smtClean="0"/>
                <a:t>Población participante</a:t>
              </a:r>
            </a:p>
            <a:p>
              <a:pPr lvl="0" algn="ctr" defTabSz="1778000">
                <a:lnSpc>
                  <a:spcPct val="90000"/>
                </a:lnSpc>
                <a:spcBef>
                  <a:spcPct val="0"/>
                </a:spcBef>
                <a:spcAft>
                  <a:spcPct val="35000"/>
                </a:spcAft>
              </a:pPr>
              <a:r>
                <a:rPr lang="es-CL" sz="3600" kern="1200" dirty="0" smtClean="0"/>
                <a:t>Ejemplo</a:t>
              </a:r>
              <a:endParaRPr lang="es-CL" sz="3600" kern="1200" dirty="0"/>
            </a:p>
          </p:txBody>
        </p:sp>
      </p:grpSp>
      <p:grpSp>
        <p:nvGrpSpPr>
          <p:cNvPr id="15" name="14 Grupo"/>
          <p:cNvGrpSpPr/>
          <p:nvPr/>
        </p:nvGrpSpPr>
        <p:grpSpPr>
          <a:xfrm>
            <a:off x="548105" y="1988840"/>
            <a:ext cx="3719054" cy="3960440"/>
            <a:chOff x="1710040" y="735187"/>
            <a:chExt cx="7242043" cy="1314969"/>
          </a:xfrm>
        </p:grpSpPr>
        <p:sp>
          <p:nvSpPr>
            <p:cNvPr id="16" name="15 Rectángulo redondeado"/>
            <p:cNvSpPr/>
            <p:nvPr/>
          </p:nvSpPr>
          <p:spPr>
            <a:xfrm>
              <a:off x="1710040" y="815512"/>
              <a:ext cx="7242043" cy="115431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16 Rectángulo"/>
            <p:cNvSpPr/>
            <p:nvPr/>
          </p:nvSpPr>
          <p:spPr>
            <a:xfrm>
              <a:off x="1805378" y="735187"/>
              <a:ext cx="7051368" cy="13149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just"/>
              <a:r>
                <a:rPr lang="es-CL" dirty="0">
                  <a:solidFill>
                    <a:schemeClr val="tx1">
                      <a:lumMod val="65000"/>
                      <a:lumOff val="35000"/>
                    </a:schemeClr>
                  </a:solidFill>
                </a:rPr>
                <a:t>Una campaña de difusión para la </a:t>
              </a:r>
              <a:r>
                <a:rPr lang="es-CL" i="1" dirty="0">
                  <a:solidFill>
                    <a:schemeClr val="tx1">
                      <a:lumMod val="65000"/>
                      <a:lumOff val="35000"/>
                    </a:schemeClr>
                  </a:solidFill>
                </a:rPr>
                <a:t>captación de voluntarios</a:t>
              </a:r>
              <a:r>
                <a:rPr lang="es-CL" dirty="0">
                  <a:solidFill>
                    <a:schemeClr val="tx1">
                      <a:lumMod val="65000"/>
                      <a:lumOff val="35000"/>
                    </a:schemeClr>
                  </a:solidFill>
                </a:rPr>
                <a:t> en una plaza pública podría contemplar </a:t>
              </a:r>
              <a:r>
                <a:rPr lang="es-CL" b="1" dirty="0" smtClean="0">
                  <a:solidFill>
                    <a:schemeClr val="tx1">
                      <a:lumMod val="65000"/>
                      <a:lumOff val="35000"/>
                    </a:schemeClr>
                  </a:solidFill>
                </a:rPr>
                <a:t>1.500 </a:t>
              </a:r>
              <a:r>
                <a:rPr lang="es-CL" b="1" dirty="0">
                  <a:solidFill>
                    <a:schemeClr val="tx1">
                      <a:lumMod val="65000"/>
                      <a:lumOff val="35000"/>
                    </a:schemeClr>
                  </a:solidFill>
                </a:rPr>
                <a:t>asistentes</a:t>
              </a:r>
              <a:r>
                <a:rPr lang="es-CL" dirty="0">
                  <a:solidFill>
                    <a:schemeClr val="tx1">
                      <a:lumMod val="65000"/>
                      <a:lumOff val="35000"/>
                    </a:schemeClr>
                  </a:solidFill>
                </a:rPr>
                <a:t>. </a:t>
              </a:r>
              <a:endParaRPr lang="es-CL" dirty="0" smtClean="0">
                <a:solidFill>
                  <a:schemeClr val="tx1">
                    <a:lumMod val="65000"/>
                    <a:lumOff val="35000"/>
                  </a:schemeClr>
                </a:solidFill>
              </a:endParaRPr>
            </a:p>
            <a:p>
              <a:pPr algn="just"/>
              <a:endParaRPr lang="es-CL" dirty="0" smtClean="0">
                <a:solidFill>
                  <a:schemeClr val="tx1">
                    <a:lumMod val="65000"/>
                    <a:lumOff val="35000"/>
                  </a:schemeClr>
                </a:solidFill>
              </a:endParaRPr>
            </a:p>
            <a:p>
              <a:pPr algn="just"/>
              <a:r>
                <a:rPr lang="es-CL" dirty="0" smtClean="0">
                  <a:solidFill>
                    <a:schemeClr val="tx1">
                      <a:lumMod val="65000"/>
                      <a:lumOff val="35000"/>
                    </a:schemeClr>
                  </a:solidFill>
                </a:rPr>
                <a:t>Si </a:t>
              </a:r>
              <a:r>
                <a:rPr lang="es-CL" b="1" dirty="0" smtClean="0">
                  <a:solidFill>
                    <a:schemeClr val="tx1">
                      <a:lumMod val="65000"/>
                      <a:lumOff val="35000"/>
                    </a:schemeClr>
                  </a:solidFill>
                </a:rPr>
                <a:t>500</a:t>
              </a:r>
              <a:r>
                <a:rPr lang="es-CL" dirty="0" smtClean="0">
                  <a:solidFill>
                    <a:schemeClr val="tx1">
                      <a:lumMod val="65000"/>
                      <a:lumOff val="35000"/>
                    </a:schemeClr>
                  </a:solidFill>
                </a:rPr>
                <a:t> personas se inscriben para ser voluntarios, estas serán los participantes directos. </a:t>
              </a:r>
            </a:p>
          </p:txBody>
        </p:sp>
      </p:grpSp>
      <p:pic>
        <p:nvPicPr>
          <p:cNvPr id="5" name="4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50064" y="2244145"/>
            <a:ext cx="3958627" cy="3506581"/>
          </a:xfrm>
          <a:prstGeom prst="rect">
            <a:avLst/>
          </a:prstGeom>
          <a:ln>
            <a:noFill/>
          </a:ln>
          <a:effectLst>
            <a:outerShdw blurRad="292100" dist="139700" dir="2700000" algn="tl" rotWithShape="0">
              <a:srgbClr val="333333">
                <a:alpha val="65000"/>
              </a:srgbClr>
            </a:outerShdw>
          </a:effectLst>
        </p:spPr>
      </p:pic>
      <p:pic>
        <p:nvPicPr>
          <p:cNvPr id="11" name="3 Marcador de contenido"/>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9416898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Población participante </a:t>
              </a:r>
              <a:endParaRPr lang="es-CL" sz="4000" kern="1200" dirty="0"/>
            </a:p>
          </p:txBody>
        </p:sp>
      </p:grpSp>
      <p:grpSp>
        <p:nvGrpSpPr>
          <p:cNvPr id="14" name="13 Grupo"/>
          <p:cNvGrpSpPr/>
          <p:nvPr/>
        </p:nvGrpSpPr>
        <p:grpSpPr>
          <a:xfrm>
            <a:off x="4571998" y="2060847"/>
            <a:ext cx="4032449" cy="3404573"/>
            <a:chOff x="-4889332" y="735187"/>
            <a:chExt cx="14864309" cy="1098553"/>
          </a:xfrm>
        </p:grpSpPr>
        <p:sp>
          <p:nvSpPr>
            <p:cNvPr id="20" name="19 Rectángulo redondeado"/>
            <p:cNvSpPr/>
            <p:nvPr/>
          </p:nvSpPr>
          <p:spPr>
            <a:xfrm>
              <a:off x="-4889332" y="735995"/>
              <a:ext cx="14864309" cy="109774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20 Rectángulo"/>
            <p:cNvSpPr/>
            <p:nvPr/>
          </p:nvSpPr>
          <p:spPr>
            <a:xfrm>
              <a:off x="-4695188" y="735187"/>
              <a:ext cx="14139301" cy="10585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just"/>
              <a:endParaRPr lang="es-CL" dirty="0" smtClean="0">
                <a:solidFill>
                  <a:schemeClr val="tx1">
                    <a:lumMod val="65000"/>
                    <a:lumOff val="35000"/>
                  </a:schemeClr>
                </a:solidFill>
              </a:endParaRPr>
            </a:p>
            <a:p>
              <a:pPr algn="just"/>
              <a:r>
                <a:rPr lang="es-CL" dirty="0" smtClean="0">
                  <a:solidFill>
                    <a:schemeClr val="tx1">
                      <a:lumMod val="65000"/>
                      <a:lumOff val="35000"/>
                    </a:schemeClr>
                  </a:solidFill>
                </a:rPr>
                <a:t>Uno </a:t>
              </a:r>
              <a:r>
                <a:rPr lang="es-CL" dirty="0">
                  <a:solidFill>
                    <a:schemeClr val="tx1">
                      <a:lumMod val="65000"/>
                      <a:lumOff val="35000"/>
                    </a:schemeClr>
                  </a:solidFill>
                </a:rPr>
                <a:t>de los criterios para definir a la población participante del proyecto es la </a:t>
              </a:r>
              <a:r>
                <a:rPr lang="es-CL" b="1" dirty="0">
                  <a:solidFill>
                    <a:schemeClr val="tx1">
                      <a:lumMod val="65000"/>
                      <a:lumOff val="35000"/>
                    </a:schemeClr>
                  </a:solidFill>
                </a:rPr>
                <a:t>localización o área geográfica </a:t>
              </a:r>
              <a:r>
                <a:rPr lang="es-CL" dirty="0">
                  <a:solidFill>
                    <a:schemeClr val="tx1">
                      <a:lumMod val="65000"/>
                      <a:lumOff val="35000"/>
                    </a:schemeClr>
                  </a:solidFill>
                </a:rPr>
                <a:t>donde se realizará la intervención</a:t>
              </a:r>
              <a:r>
                <a:rPr lang="es-CL" dirty="0" smtClean="0">
                  <a:solidFill>
                    <a:schemeClr val="tx1">
                      <a:lumMod val="65000"/>
                      <a:lumOff val="35000"/>
                    </a:schemeClr>
                  </a:solidFill>
                </a:rPr>
                <a:t>:</a:t>
              </a:r>
            </a:p>
            <a:p>
              <a:pPr algn="just"/>
              <a:endParaRPr lang="es-CL" dirty="0">
                <a:solidFill>
                  <a:schemeClr val="tx1">
                    <a:lumMod val="65000"/>
                    <a:lumOff val="35000"/>
                  </a:schemeClr>
                </a:solidFill>
              </a:endParaRPr>
            </a:p>
            <a:p>
              <a:pPr lvl="2" algn="just">
                <a:buFont typeface="Wingdings" pitchFamily="2" charset="2"/>
                <a:buChar char="ü"/>
              </a:pPr>
              <a:r>
                <a:rPr lang="es-CL" dirty="0">
                  <a:solidFill>
                    <a:schemeClr val="tx1">
                      <a:lumMod val="65000"/>
                      <a:lumOff val="35000"/>
                    </a:schemeClr>
                  </a:solidFill>
                </a:rPr>
                <a:t>Lugar</a:t>
              </a:r>
            </a:p>
            <a:p>
              <a:pPr lvl="2" algn="just">
                <a:buFont typeface="Wingdings" pitchFamily="2" charset="2"/>
                <a:buChar char="ü"/>
              </a:pPr>
              <a:r>
                <a:rPr lang="es-CL" dirty="0">
                  <a:solidFill>
                    <a:schemeClr val="tx1">
                      <a:lumMod val="65000"/>
                      <a:lumOff val="35000"/>
                    </a:schemeClr>
                  </a:solidFill>
                </a:rPr>
                <a:t>Barrio</a:t>
              </a:r>
            </a:p>
            <a:p>
              <a:pPr lvl="2" algn="just">
                <a:buFont typeface="Wingdings" pitchFamily="2" charset="2"/>
                <a:buChar char="ü"/>
              </a:pPr>
              <a:r>
                <a:rPr lang="es-CL" dirty="0">
                  <a:solidFill>
                    <a:schemeClr val="tx1">
                      <a:lumMod val="65000"/>
                      <a:lumOff val="35000"/>
                    </a:schemeClr>
                  </a:solidFill>
                </a:rPr>
                <a:t>Junta de vecinos</a:t>
              </a:r>
            </a:p>
            <a:p>
              <a:pPr lvl="2" algn="just">
                <a:buFont typeface="Wingdings" pitchFamily="2" charset="2"/>
                <a:buChar char="ü"/>
              </a:pPr>
              <a:r>
                <a:rPr lang="es-CL" dirty="0">
                  <a:solidFill>
                    <a:schemeClr val="tx1">
                      <a:lumMod val="65000"/>
                      <a:lumOff val="35000"/>
                    </a:schemeClr>
                  </a:solidFill>
                </a:rPr>
                <a:t>Ciudad</a:t>
              </a:r>
            </a:p>
            <a:p>
              <a:pPr lvl="2" algn="just">
                <a:buFont typeface="Wingdings" pitchFamily="2" charset="2"/>
                <a:buChar char="ü"/>
              </a:pPr>
              <a:r>
                <a:rPr lang="es-CL" dirty="0">
                  <a:solidFill>
                    <a:schemeClr val="tx1">
                      <a:lumMod val="65000"/>
                      <a:lumOff val="35000"/>
                    </a:schemeClr>
                  </a:solidFill>
                </a:rPr>
                <a:t>Comuna </a:t>
              </a:r>
            </a:p>
            <a:p>
              <a:pPr algn="just"/>
              <a:endParaRPr lang="es-CL" dirty="0"/>
            </a:p>
          </p:txBody>
        </p:sp>
      </p:grpSp>
      <p:pic>
        <p:nvPicPr>
          <p:cNvPr id="8"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grpSp>
        <p:nvGrpSpPr>
          <p:cNvPr id="11" name="10 Grupo"/>
          <p:cNvGrpSpPr/>
          <p:nvPr/>
        </p:nvGrpSpPr>
        <p:grpSpPr>
          <a:xfrm>
            <a:off x="791369" y="1746910"/>
            <a:ext cx="3636615" cy="3960440"/>
            <a:chOff x="1710040" y="735187"/>
            <a:chExt cx="8037821" cy="1314969"/>
          </a:xfrm>
        </p:grpSpPr>
        <p:sp>
          <p:nvSpPr>
            <p:cNvPr id="12" name="11 Rectángulo redondeado"/>
            <p:cNvSpPr/>
            <p:nvPr/>
          </p:nvSpPr>
          <p:spPr>
            <a:xfrm>
              <a:off x="1710040" y="815512"/>
              <a:ext cx="8037821" cy="115431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12 Rectángulo"/>
            <p:cNvSpPr/>
            <p:nvPr/>
          </p:nvSpPr>
          <p:spPr>
            <a:xfrm>
              <a:off x="1805379" y="735187"/>
              <a:ext cx="7783326" cy="13149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just"/>
              <a:r>
                <a:rPr lang="es-CL" dirty="0">
                  <a:solidFill>
                    <a:schemeClr val="tx1">
                      <a:lumMod val="65000"/>
                      <a:lumOff val="35000"/>
                    </a:schemeClr>
                  </a:solidFill>
                </a:rPr>
                <a:t>Se utilizan los mismos criterios para identificar a la población afectada, pero esta vez de manera más específica y acotada, apuntando a las </a:t>
              </a:r>
              <a:r>
                <a:rPr lang="es-CL" b="1" dirty="0">
                  <a:solidFill>
                    <a:schemeClr val="tx1">
                      <a:lumMod val="65000"/>
                      <a:lumOff val="35000"/>
                    </a:schemeClr>
                  </a:solidFill>
                </a:rPr>
                <a:t>características particulares</a:t>
              </a:r>
              <a:r>
                <a:rPr lang="es-CL" dirty="0">
                  <a:solidFill>
                    <a:schemeClr val="tx1">
                      <a:lumMod val="65000"/>
                      <a:lumOff val="35000"/>
                    </a:schemeClr>
                  </a:solidFill>
                </a:rPr>
                <a:t> de las personas que efectivamente serán beneficiadas y a su </a:t>
              </a:r>
              <a:r>
                <a:rPr lang="es-CL" b="1" dirty="0">
                  <a:solidFill>
                    <a:schemeClr val="tx1">
                      <a:lumMod val="65000"/>
                      <a:lumOff val="35000"/>
                    </a:schemeClr>
                  </a:solidFill>
                </a:rPr>
                <a:t>magnitud</a:t>
              </a:r>
              <a:r>
                <a:rPr lang="es-CL" dirty="0">
                  <a:solidFill>
                    <a:schemeClr val="tx1">
                      <a:lumMod val="65000"/>
                      <a:lumOff val="35000"/>
                    </a:schemeClr>
                  </a:solidFill>
                </a:rPr>
                <a:t>. </a:t>
              </a:r>
            </a:p>
          </p:txBody>
        </p:sp>
      </p:grpSp>
    </p:spTree>
    <p:extLst>
      <p:ext uri="{BB962C8B-B14F-4D97-AF65-F5344CB8AC3E}">
        <p14:creationId xmlns:p14="http://schemas.microsoft.com/office/powerpoint/2010/main" xmlns="" val="6119127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Actividades</a:t>
              </a:r>
              <a:endParaRPr lang="es-CL" sz="4000" kern="1200" dirty="0"/>
            </a:p>
          </p:txBody>
        </p:sp>
      </p:grpSp>
      <p:graphicFrame>
        <p:nvGraphicFramePr>
          <p:cNvPr id="21" name="20 Diagrama"/>
          <p:cNvGraphicFramePr/>
          <p:nvPr>
            <p:extLst>
              <p:ext uri="{D42A27DB-BD31-4B8C-83A1-F6EECF244321}">
                <p14:modId xmlns:p14="http://schemas.microsoft.com/office/powerpoint/2010/main" xmlns="" val="1882877198"/>
              </p:ext>
            </p:extLst>
          </p:nvPr>
        </p:nvGraphicFramePr>
        <p:xfrm>
          <a:off x="365200" y="1614262"/>
          <a:ext cx="5116232" cy="4983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17 Grupo"/>
          <p:cNvGrpSpPr/>
          <p:nvPr/>
        </p:nvGrpSpPr>
        <p:grpSpPr>
          <a:xfrm>
            <a:off x="5652120" y="2420888"/>
            <a:ext cx="3111236" cy="3600400"/>
            <a:chOff x="2847302" y="979186"/>
            <a:chExt cx="6472965" cy="892899"/>
          </a:xfrm>
        </p:grpSpPr>
        <p:sp>
          <p:nvSpPr>
            <p:cNvPr id="19" name="18 Rectángulo redondeado"/>
            <p:cNvSpPr/>
            <p:nvPr/>
          </p:nvSpPr>
          <p:spPr>
            <a:xfrm>
              <a:off x="2847302" y="979186"/>
              <a:ext cx="6472965" cy="88127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19 Rectángulo"/>
            <p:cNvSpPr/>
            <p:nvPr/>
          </p:nvSpPr>
          <p:spPr>
            <a:xfrm>
              <a:off x="3032692" y="1054206"/>
              <a:ext cx="6102183" cy="8178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just"/>
              <a:r>
                <a:rPr lang="es-ES_tradnl" sz="1700" dirty="0">
                  <a:solidFill>
                    <a:schemeClr val="tx1">
                      <a:lumMod val="65000"/>
                      <a:lumOff val="35000"/>
                    </a:schemeClr>
                  </a:solidFill>
                </a:rPr>
                <a:t>Son las tareas o acciones que debe realizar la institución para lograr los objetivos específicos del proyecto. </a:t>
              </a:r>
              <a:endParaRPr lang="es-ES_tradnl" sz="1700" dirty="0" smtClean="0">
                <a:solidFill>
                  <a:schemeClr val="tx1">
                    <a:lumMod val="65000"/>
                    <a:lumOff val="35000"/>
                  </a:schemeClr>
                </a:solidFill>
              </a:endParaRPr>
            </a:p>
            <a:p>
              <a:pPr algn="just"/>
              <a:endParaRPr lang="es-ES_tradnl" sz="1700" dirty="0">
                <a:solidFill>
                  <a:schemeClr val="tx1">
                    <a:lumMod val="65000"/>
                    <a:lumOff val="35000"/>
                  </a:schemeClr>
                </a:solidFill>
              </a:endParaRPr>
            </a:p>
            <a:p>
              <a:pPr algn="just"/>
              <a:r>
                <a:rPr lang="es-ES_tradnl" sz="1700" dirty="0" smtClean="0">
                  <a:solidFill>
                    <a:schemeClr val="tx1">
                      <a:lumMod val="65000"/>
                      <a:lumOff val="35000"/>
                    </a:schemeClr>
                  </a:solidFill>
                </a:rPr>
                <a:t>Cada objetivo </a:t>
              </a:r>
              <a:r>
                <a:rPr lang="es-ES_tradnl" sz="1700" dirty="0">
                  <a:solidFill>
                    <a:schemeClr val="tx1">
                      <a:lumMod val="65000"/>
                      <a:lumOff val="35000"/>
                    </a:schemeClr>
                  </a:solidFill>
                </a:rPr>
                <a:t>específico corresponde una acción o un conjunto de acciones determinadas y claramente relacionadas con él. </a:t>
              </a:r>
              <a:endParaRPr lang="es-ES_tradnl" sz="1700" dirty="0" smtClean="0">
                <a:solidFill>
                  <a:schemeClr val="tx1">
                    <a:lumMod val="65000"/>
                    <a:lumOff val="35000"/>
                  </a:schemeClr>
                </a:solidFill>
              </a:endParaRPr>
            </a:p>
            <a:p>
              <a:pPr algn="just"/>
              <a:endParaRPr lang="es-ES_tradnl" sz="1700" dirty="0">
                <a:solidFill>
                  <a:schemeClr val="tx1">
                    <a:lumMod val="65000"/>
                    <a:lumOff val="35000"/>
                  </a:schemeClr>
                </a:solidFill>
              </a:endParaRPr>
            </a:p>
            <a:p>
              <a:endParaRPr lang="es-CL" sz="1700" dirty="0"/>
            </a:p>
          </p:txBody>
        </p:sp>
      </p:grpSp>
      <p:pic>
        <p:nvPicPr>
          <p:cNvPr id="11"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614051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Actividades/Carta Gantt</a:t>
              </a:r>
              <a:endParaRPr lang="es-CL" sz="4000" kern="1200" dirty="0"/>
            </a:p>
          </p:txBody>
        </p:sp>
      </p:grpSp>
      <p:sp>
        <p:nvSpPr>
          <p:cNvPr id="13" name="12 Rectángulo"/>
          <p:cNvSpPr/>
          <p:nvPr/>
        </p:nvSpPr>
        <p:spPr>
          <a:xfrm>
            <a:off x="6101559" y="1785926"/>
            <a:ext cx="2928946" cy="38635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341313" lvl="0" indent="-341313" algn="ctr" eaLnBrk="0" hangingPunct="0">
              <a:spcBef>
                <a:spcPct val="20000"/>
              </a:spcBef>
            </a:pPr>
            <a:endParaRPr lang="es-ES_tradnl" sz="2000" dirty="0" smtClean="0"/>
          </a:p>
        </p:txBody>
      </p:sp>
      <p:graphicFrame>
        <p:nvGraphicFramePr>
          <p:cNvPr id="11" name="10 Tabla"/>
          <p:cNvGraphicFramePr>
            <a:graphicFrameLocks noGrp="1"/>
          </p:cNvGraphicFramePr>
          <p:nvPr>
            <p:extLst>
              <p:ext uri="{D42A27DB-BD31-4B8C-83A1-F6EECF244321}">
                <p14:modId xmlns:p14="http://schemas.microsoft.com/office/powerpoint/2010/main" xmlns="" val="3051904378"/>
              </p:ext>
            </p:extLst>
          </p:nvPr>
        </p:nvGraphicFramePr>
        <p:xfrm>
          <a:off x="640442" y="2071678"/>
          <a:ext cx="7197776" cy="2728312"/>
        </p:xfrm>
        <a:graphic>
          <a:graphicData uri="http://schemas.openxmlformats.org/drawingml/2006/table">
            <a:tbl>
              <a:tblPr firstRow="1" bandRow="1">
                <a:tableStyleId>{5C22544A-7EE6-4342-B048-85BDC9FD1C3A}</a:tableStyleId>
              </a:tblPr>
              <a:tblGrid>
                <a:gridCol w="1996022"/>
                <a:gridCol w="907283"/>
                <a:gridCol w="846797"/>
                <a:gridCol w="907283"/>
                <a:gridCol w="967768"/>
                <a:gridCol w="846797"/>
                <a:gridCol w="725826"/>
              </a:tblGrid>
              <a:tr h="493226">
                <a:tc>
                  <a:txBody>
                    <a:bodyPr/>
                    <a:lstStyle/>
                    <a:p>
                      <a:r>
                        <a:rPr lang="es-CL" dirty="0" smtClean="0"/>
                        <a:t>Actividades</a:t>
                      </a:r>
                      <a:endParaRPr lang="es-CL" dirty="0"/>
                    </a:p>
                  </a:txBody>
                  <a:tcPr marL="77421" marR="77421"/>
                </a:tc>
                <a:tc>
                  <a:txBody>
                    <a:bodyPr/>
                    <a:lstStyle/>
                    <a:p>
                      <a:r>
                        <a:rPr lang="es-CL" dirty="0" smtClean="0"/>
                        <a:t>Mes 1</a:t>
                      </a:r>
                      <a:endParaRPr lang="es-CL" dirty="0"/>
                    </a:p>
                  </a:txBody>
                  <a:tcPr marL="77421" marR="77421"/>
                </a:tc>
                <a:tc>
                  <a:txBody>
                    <a:bodyPr/>
                    <a:lstStyle/>
                    <a:p>
                      <a:r>
                        <a:rPr lang="es-CL" dirty="0" smtClean="0"/>
                        <a:t>Mes 2</a:t>
                      </a:r>
                      <a:endParaRPr lang="es-CL" dirty="0"/>
                    </a:p>
                  </a:txBody>
                  <a:tcPr marL="77421" marR="77421"/>
                </a:tc>
                <a:tc>
                  <a:txBody>
                    <a:bodyPr/>
                    <a:lstStyle/>
                    <a:p>
                      <a:r>
                        <a:rPr lang="es-CL" dirty="0" smtClean="0"/>
                        <a:t>Mes 3</a:t>
                      </a:r>
                      <a:endParaRPr lang="es-CL" dirty="0"/>
                    </a:p>
                  </a:txBody>
                  <a:tcPr marL="77421" marR="77421"/>
                </a:tc>
                <a:tc>
                  <a:txBody>
                    <a:bodyPr/>
                    <a:lstStyle/>
                    <a:p>
                      <a:r>
                        <a:rPr lang="es-CL" dirty="0" smtClean="0"/>
                        <a:t>Mes 4</a:t>
                      </a:r>
                      <a:endParaRPr lang="es-CL" dirty="0"/>
                    </a:p>
                  </a:txBody>
                  <a:tcPr marL="77421" marR="77421"/>
                </a:tc>
                <a:tc>
                  <a:txBody>
                    <a:bodyPr/>
                    <a:lstStyle/>
                    <a:p>
                      <a:r>
                        <a:rPr lang="es-CL" dirty="0" smtClean="0"/>
                        <a:t>Mes 5</a:t>
                      </a:r>
                      <a:endParaRPr lang="es-CL" dirty="0"/>
                    </a:p>
                  </a:txBody>
                  <a:tcPr marL="77421" marR="77421"/>
                </a:tc>
                <a:tc>
                  <a:txBody>
                    <a:bodyPr/>
                    <a:lstStyle/>
                    <a:p>
                      <a:r>
                        <a:rPr lang="es-CL" dirty="0" smtClean="0"/>
                        <a:t>Mes …</a:t>
                      </a:r>
                      <a:endParaRPr lang="es-CL" dirty="0"/>
                    </a:p>
                  </a:txBody>
                  <a:tcPr marL="77421" marR="77421"/>
                </a:tc>
              </a:tr>
              <a:tr h="767959">
                <a:tc>
                  <a:txBody>
                    <a:bodyPr/>
                    <a:lstStyle/>
                    <a:p>
                      <a:pPr marL="0" marR="0" lvl="0" indent="0" algn="l" defTabSz="457068" rtl="0" eaLnBrk="1" fontAlgn="auto" latinLnBrk="0" hangingPunct="1">
                        <a:lnSpc>
                          <a:spcPct val="100000"/>
                        </a:lnSpc>
                        <a:spcBef>
                          <a:spcPts val="0"/>
                        </a:spcBef>
                        <a:spcAft>
                          <a:spcPts val="0"/>
                        </a:spcAft>
                        <a:buClrTx/>
                        <a:buSzTx/>
                        <a:buFontTx/>
                        <a:buNone/>
                        <a:tabLst/>
                        <a:defRPr/>
                      </a:pPr>
                      <a:r>
                        <a:rPr lang="es-CL" sz="1800" dirty="0" smtClean="0">
                          <a:solidFill>
                            <a:schemeClr val="tx1">
                              <a:lumMod val="65000"/>
                              <a:lumOff val="35000"/>
                            </a:schemeClr>
                          </a:solidFill>
                        </a:rPr>
                        <a:t>Taller de habilidades sociales</a:t>
                      </a:r>
                    </a:p>
                  </a:txBody>
                  <a:tcPr marL="77421" marR="77421"/>
                </a:tc>
                <a:tc>
                  <a:txBody>
                    <a:bodyPr/>
                    <a:lstStyle/>
                    <a:p>
                      <a:pPr algn="ctr"/>
                      <a:endParaRPr lang="es-CL" dirty="0">
                        <a:solidFill>
                          <a:schemeClr val="tx1">
                            <a:lumMod val="65000"/>
                            <a:lumOff val="35000"/>
                          </a:schemeClr>
                        </a:solidFill>
                      </a:endParaRPr>
                    </a:p>
                  </a:txBody>
                  <a:tcPr marL="77421" marR="77421"/>
                </a:tc>
                <a:tc>
                  <a:txBody>
                    <a:bodyPr/>
                    <a:lstStyle/>
                    <a:p>
                      <a:pPr algn="ctr"/>
                      <a:r>
                        <a:rPr lang="es-CL" dirty="0" smtClean="0">
                          <a:solidFill>
                            <a:schemeClr val="tx1">
                              <a:lumMod val="65000"/>
                              <a:lumOff val="35000"/>
                            </a:schemeClr>
                          </a:solidFill>
                        </a:rPr>
                        <a:t>x</a:t>
                      </a:r>
                      <a:endParaRPr lang="es-CL" dirty="0">
                        <a:solidFill>
                          <a:schemeClr val="tx1">
                            <a:lumMod val="65000"/>
                            <a:lumOff val="35000"/>
                          </a:schemeClr>
                        </a:solidFill>
                      </a:endParaRPr>
                    </a:p>
                  </a:txBody>
                  <a:tcPr marL="77421" marR="77421"/>
                </a:tc>
                <a:tc>
                  <a:txBody>
                    <a:bodyPr/>
                    <a:lstStyle/>
                    <a:p>
                      <a:pPr algn="ctr"/>
                      <a:r>
                        <a:rPr lang="es-CL" dirty="0" smtClean="0">
                          <a:solidFill>
                            <a:schemeClr val="tx1">
                              <a:lumMod val="65000"/>
                              <a:lumOff val="35000"/>
                            </a:schemeClr>
                          </a:solidFill>
                        </a:rPr>
                        <a:t>x</a:t>
                      </a:r>
                      <a:endParaRPr lang="es-CL" dirty="0">
                        <a:solidFill>
                          <a:schemeClr val="tx1">
                            <a:lumMod val="65000"/>
                            <a:lumOff val="35000"/>
                          </a:schemeClr>
                        </a:solidFill>
                      </a:endParaRPr>
                    </a:p>
                  </a:txBody>
                  <a:tcPr marL="77421" marR="77421"/>
                </a:tc>
                <a:tc>
                  <a:txBody>
                    <a:bodyPr/>
                    <a:lstStyle/>
                    <a:p>
                      <a:pPr algn="ctr"/>
                      <a:r>
                        <a:rPr lang="es-CL" dirty="0" smtClean="0">
                          <a:solidFill>
                            <a:schemeClr val="tx1">
                              <a:lumMod val="65000"/>
                              <a:lumOff val="35000"/>
                            </a:schemeClr>
                          </a:solidFill>
                        </a:rPr>
                        <a:t>x</a:t>
                      </a:r>
                      <a:endParaRPr lang="es-CL" dirty="0">
                        <a:solidFill>
                          <a:schemeClr val="tx1">
                            <a:lumMod val="65000"/>
                            <a:lumOff val="35000"/>
                          </a:schemeClr>
                        </a:solidFill>
                      </a:endParaRPr>
                    </a:p>
                  </a:txBody>
                  <a:tcPr marL="77421" marR="77421"/>
                </a:tc>
                <a:tc>
                  <a:txBody>
                    <a:bodyPr/>
                    <a:lstStyle/>
                    <a:p>
                      <a:pPr algn="ctr"/>
                      <a:endParaRPr lang="es-CL" dirty="0" smtClean="0">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r>
              <a:tr h="767959">
                <a:tc>
                  <a:txBody>
                    <a:bodyPr/>
                    <a:lstStyle/>
                    <a:p>
                      <a:r>
                        <a:rPr lang="es-CL" dirty="0" smtClean="0">
                          <a:solidFill>
                            <a:schemeClr val="tx1">
                              <a:lumMod val="65000"/>
                              <a:lumOff val="35000"/>
                            </a:schemeClr>
                          </a:solidFill>
                        </a:rPr>
                        <a:t>Asamblea</a:t>
                      </a:r>
                      <a:r>
                        <a:rPr lang="es-CL" baseline="0" dirty="0" smtClean="0">
                          <a:solidFill>
                            <a:schemeClr val="tx1">
                              <a:lumMod val="65000"/>
                              <a:lumOff val="35000"/>
                            </a:schemeClr>
                          </a:solidFill>
                        </a:rPr>
                        <a:t> de evaluación</a:t>
                      </a:r>
                      <a:endParaRPr lang="es-CL" dirty="0">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dirty="0">
                        <a:solidFill>
                          <a:schemeClr val="tx1">
                            <a:lumMod val="65000"/>
                            <a:lumOff val="35000"/>
                          </a:schemeClr>
                        </a:solidFill>
                      </a:endParaRPr>
                    </a:p>
                  </a:txBody>
                  <a:tcPr marL="77421" marR="77421"/>
                </a:tc>
                <a:tc>
                  <a:txBody>
                    <a:bodyPr/>
                    <a:lstStyle/>
                    <a:p>
                      <a:pPr algn="ctr"/>
                      <a:r>
                        <a:rPr lang="es-CL" dirty="0" smtClean="0">
                          <a:solidFill>
                            <a:schemeClr val="tx1">
                              <a:lumMod val="65000"/>
                              <a:lumOff val="35000"/>
                            </a:schemeClr>
                          </a:solidFill>
                        </a:rPr>
                        <a:t>x</a:t>
                      </a:r>
                      <a:endParaRPr lang="es-CL" dirty="0">
                        <a:solidFill>
                          <a:schemeClr val="tx1">
                            <a:lumMod val="65000"/>
                            <a:lumOff val="35000"/>
                          </a:schemeClr>
                        </a:solidFill>
                      </a:endParaRPr>
                    </a:p>
                  </a:txBody>
                  <a:tcPr marL="77421" marR="77421"/>
                </a:tc>
                <a:tc>
                  <a:txBody>
                    <a:bodyPr/>
                    <a:lstStyle/>
                    <a:p>
                      <a:pPr algn="ctr"/>
                      <a:endParaRPr lang="es-CL" dirty="0">
                        <a:solidFill>
                          <a:schemeClr val="tx1">
                            <a:lumMod val="65000"/>
                            <a:lumOff val="35000"/>
                          </a:schemeClr>
                        </a:solidFill>
                      </a:endParaRPr>
                    </a:p>
                  </a:txBody>
                  <a:tcPr marL="77421" marR="77421"/>
                </a:tc>
              </a:tr>
              <a:tr h="552314">
                <a:tc>
                  <a:txBody>
                    <a:bodyPr/>
                    <a:lstStyle/>
                    <a:p>
                      <a:r>
                        <a:rPr lang="es-CL" dirty="0" smtClean="0">
                          <a:solidFill>
                            <a:schemeClr val="tx1">
                              <a:lumMod val="65000"/>
                              <a:lumOff val="35000"/>
                            </a:schemeClr>
                          </a:solidFill>
                        </a:rPr>
                        <a:t>Acto de cierre</a:t>
                      </a:r>
                      <a:endParaRPr lang="es-CL" dirty="0">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a:solidFill>
                          <a:schemeClr val="tx1">
                            <a:lumMod val="65000"/>
                            <a:lumOff val="35000"/>
                          </a:schemeClr>
                        </a:solidFill>
                      </a:endParaRPr>
                    </a:p>
                  </a:txBody>
                  <a:tcPr marL="77421" marR="77421"/>
                </a:tc>
                <a:tc>
                  <a:txBody>
                    <a:bodyPr/>
                    <a:lstStyle/>
                    <a:p>
                      <a:pPr algn="ctr"/>
                      <a:endParaRPr lang="es-CL" dirty="0">
                        <a:solidFill>
                          <a:schemeClr val="tx1">
                            <a:lumMod val="65000"/>
                            <a:lumOff val="35000"/>
                          </a:schemeClr>
                        </a:solidFill>
                      </a:endParaRPr>
                    </a:p>
                  </a:txBody>
                  <a:tcPr marL="77421" marR="77421"/>
                </a:tc>
                <a:tc>
                  <a:txBody>
                    <a:bodyPr/>
                    <a:lstStyle/>
                    <a:p>
                      <a:pPr algn="ctr"/>
                      <a:r>
                        <a:rPr lang="es-CL" dirty="0" smtClean="0">
                          <a:solidFill>
                            <a:schemeClr val="tx1">
                              <a:lumMod val="65000"/>
                              <a:lumOff val="35000"/>
                            </a:schemeClr>
                          </a:solidFill>
                        </a:rPr>
                        <a:t>x</a:t>
                      </a:r>
                      <a:endParaRPr lang="es-CL" dirty="0">
                        <a:solidFill>
                          <a:schemeClr val="tx1">
                            <a:lumMod val="65000"/>
                            <a:lumOff val="35000"/>
                          </a:schemeClr>
                        </a:solidFill>
                      </a:endParaRPr>
                    </a:p>
                  </a:txBody>
                  <a:tcPr marL="77421" marR="77421"/>
                </a:tc>
              </a:tr>
            </a:tbl>
          </a:graphicData>
        </a:graphic>
      </p:graphicFrame>
      <p:pic>
        <p:nvPicPr>
          <p:cNvPr id="7"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2448794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Resultados</a:t>
              </a:r>
              <a:endParaRPr lang="es-CL" sz="4000" kern="1200" dirty="0"/>
            </a:p>
          </p:txBody>
        </p:sp>
      </p:grpSp>
      <p:graphicFrame>
        <p:nvGraphicFramePr>
          <p:cNvPr id="11" name="10 Diagrama"/>
          <p:cNvGraphicFramePr/>
          <p:nvPr>
            <p:extLst>
              <p:ext uri="{D42A27DB-BD31-4B8C-83A1-F6EECF244321}">
                <p14:modId xmlns:p14="http://schemas.microsoft.com/office/powerpoint/2010/main" xmlns="" val="267180950"/>
              </p:ext>
            </p:extLst>
          </p:nvPr>
        </p:nvGraphicFramePr>
        <p:xfrm>
          <a:off x="156558" y="1857364"/>
          <a:ext cx="5512868" cy="4143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13 Grupo"/>
          <p:cNvGrpSpPr/>
          <p:nvPr/>
        </p:nvGrpSpPr>
        <p:grpSpPr>
          <a:xfrm>
            <a:off x="5868144" y="1772816"/>
            <a:ext cx="3093560" cy="4392488"/>
            <a:chOff x="2352197" y="735187"/>
            <a:chExt cx="6804922" cy="1314969"/>
          </a:xfrm>
        </p:grpSpPr>
        <p:sp>
          <p:nvSpPr>
            <p:cNvPr id="15" name="14 Rectángulo redondeado"/>
            <p:cNvSpPr/>
            <p:nvPr/>
          </p:nvSpPr>
          <p:spPr>
            <a:xfrm>
              <a:off x="2352197" y="929199"/>
              <a:ext cx="6804922" cy="99161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15 Rectángulo"/>
            <p:cNvSpPr/>
            <p:nvPr/>
          </p:nvSpPr>
          <p:spPr>
            <a:xfrm>
              <a:off x="2668990" y="735187"/>
              <a:ext cx="6488129" cy="13149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r>
                <a:rPr lang="es-ES_tradnl" sz="1700" dirty="0">
                  <a:solidFill>
                    <a:schemeClr val="tx1">
                      <a:lumMod val="65000"/>
                      <a:lumOff val="35000"/>
                    </a:schemeClr>
                  </a:solidFill>
                </a:rPr>
                <a:t>Son </a:t>
              </a:r>
              <a:r>
                <a:rPr lang="es-ES_tradnl" sz="1700" b="1" dirty="0">
                  <a:solidFill>
                    <a:schemeClr val="tx1">
                      <a:lumMod val="65000"/>
                      <a:lumOff val="35000"/>
                    </a:schemeClr>
                  </a:solidFill>
                </a:rPr>
                <a:t>los logros concretos </a:t>
              </a:r>
              <a:r>
                <a:rPr lang="es-ES_tradnl" sz="1700" dirty="0">
                  <a:solidFill>
                    <a:schemeClr val="tx1">
                      <a:lumMod val="65000"/>
                      <a:lumOff val="35000"/>
                    </a:schemeClr>
                  </a:solidFill>
                </a:rPr>
                <a:t>que el proyecto debe generar para alcanzar los objetivos específicos del proyecto. </a:t>
              </a:r>
            </a:p>
            <a:p>
              <a:endParaRPr lang="es-ES_tradnl" sz="1700" dirty="0">
                <a:solidFill>
                  <a:schemeClr val="tx1">
                    <a:lumMod val="65000"/>
                    <a:lumOff val="35000"/>
                  </a:schemeClr>
                </a:solidFill>
              </a:endParaRPr>
            </a:p>
            <a:p>
              <a:r>
                <a:rPr lang="es-ES_tradnl" sz="1700" dirty="0">
                  <a:solidFill>
                    <a:schemeClr val="tx1">
                      <a:lumMod val="65000"/>
                      <a:lumOff val="35000"/>
                    </a:schemeClr>
                  </a:solidFill>
                </a:rPr>
                <a:t>Establecen niveles de logo, por tanto, definen </a:t>
              </a:r>
              <a:r>
                <a:rPr lang="es-ES_tradnl" sz="1700" b="1" dirty="0">
                  <a:solidFill>
                    <a:schemeClr val="tx1">
                      <a:lumMod val="65000"/>
                      <a:lumOff val="35000"/>
                    </a:schemeClr>
                  </a:solidFill>
                </a:rPr>
                <a:t>metas</a:t>
              </a:r>
              <a:r>
                <a:rPr lang="es-ES_tradnl" sz="1700" dirty="0">
                  <a:solidFill>
                    <a:schemeClr val="tx1">
                      <a:lumMod val="65000"/>
                      <a:lumOff val="35000"/>
                    </a:schemeClr>
                  </a:solidFill>
                </a:rPr>
                <a:t> específicas. </a:t>
              </a:r>
            </a:p>
            <a:p>
              <a:endParaRPr lang="es-ES_tradnl" sz="1700" dirty="0">
                <a:solidFill>
                  <a:schemeClr val="tx1">
                    <a:lumMod val="65000"/>
                    <a:lumOff val="35000"/>
                  </a:schemeClr>
                </a:solidFill>
              </a:endParaRPr>
            </a:p>
            <a:p>
              <a:r>
                <a:rPr lang="es-ES_tradnl" sz="1700" dirty="0">
                  <a:solidFill>
                    <a:schemeClr val="tx1">
                      <a:lumMod val="65000"/>
                      <a:lumOff val="35000"/>
                    </a:schemeClr>
                  </a:solidFill>
                </a:rPr>
                <a:t>La formulación de una meta debe incluir una </a:t>
              </a:r>
              <a:r>
                <a:rPr lang="es-ES_tradnl" sz="1700" b="1" dirty="0">
                  <a:solidFill>
                    <a:schemeClr val="tx1">
                      <a:lumMod val="65000"/>
                      <a:lumOff val="35000"/>
                    </a:schemeClr>
                  </a:solidFill>
                </a:rPr>
                <a:t>cuantificación del logro </a:t>
              </a:r>
              <a:r>
                <a:rPr lang="es-ES_tradnl" sz="1700" dirty="0">
                  <a:solidFill>
                    <a:schemeClr val="tx1">
                      <a:lumMod val="65000"/>
                      <a:lumOff val="35000"/>
                    </a:schemeClr>
                  </a:solidFill>
                </a:rPr>
                <a:t>a alcanzar. </a:t>
              </a:r>
            </a:p>
          </p:txBody>
        </p:sp>
      </p:grpSp>
      <p:pic>
        <p:nvPicPr>
          <p:cNvPr id="12"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1889871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1077034"/>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Presupuesto</a:t>
              </a:r>
              <a:endParaRPr lang="es-CL" sz="4000" kern="1200" dirty="0"/>
            </a:p>
          </p:txBody>
        </p:sp>
      </p:grpSp>
      <p:graphicFrame>
        <p:nvGraphicFramePr>
          <p:cNvPr id="11" name="10 Diagrama"/>
          <p:cNvGraphicFramePr/>
          <p:nvPr>
            <p:extLst>
              <p:ext uri="{D42A27DB-BD31-4B8C-83A1-F6EECF244321}">
                <p14:modId xmlns:p14="http://schemas.microsoft.com/office/powerpoint/2010/main" xmlns="" val="2061856409"/>
              </p:ext>
            </p:extLst>
          </p:nvPr>
        </p:nvGraphicFramePr>
        <p:xfrm>
          <a:off x="156558" y="2060848"/>
          <a:ext cx="4781250" cy="3939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15 Grupo"/>
          <p:cNvGrpSpPr/>
          <p:nvPr/>
        </p:nvGrpSpPr>
        <p:grpSpPr>
          <a:xfrm>
            <a:off x="5192075" y="1716833"/>
            <a:ext cx="3780024" cy="4919175"/>
            <a:chOff x="1272849" y="799857"/>
            <a:chExt cx="8583162" cy="1515756"/>
          </a:xfrm>
        </p:grpSpPr>
        <p:sp>
          <p:nvSpPr>
            <p:cNvPr id="17" name="16 Rectángulo redondeado"/>
            <p:cNvSpPr/>
            <p:nvPr/>
          </p:nvSpPr>
          <p:spPr>
            <a:xfrm>
              <a:off x="1272849" y="799857"/>
              <a:ext cx="8583162" cy="151575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1541073" y="1032623"/>
              <a:ext cx="8092445" cy="10413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just"/>
              <a:r>
                <a:rPr lang="es-ES_tradnl" sz="1700" dirty="0">
                  <a:solidFill>
                    <a:schemeClr val="tx1">
                      <a:lumMod val="65000"/>
                      <a:lumOff val="35000"/>
                    </a:schemeClr>
                  </a:solidFill>
                </a:rPr>
                <a:t>Corresponde a los recursos financieros solicitados para implementar el proyecto.</a:t>
              </a:r>
            </a:p>
            <a:p>
              <a:pPr algn="just"/>
              <a:endParaRPr lang="es-ES_tradnl" sz="1700" dirty="0" smtClean="0">
                <a:solidFill>
                  <a:schemeClr val="tx1">
                    <a:lumMod val="65000"/>
                    <a:lumOff val="35000"/>
                  </a:schemeClr>
                </a:solidFill>
              </a:endParaRPr>
            </a:p>
            <a:p>
              <a:pPr algn="just"/>
              <a:r>
                <a:rPr lang="es-ES_tradnl" sz="1700" dirty="0" smtClean="0">
                  <a:solidFill>
                    <a:schemeClr val="tx1">
                      <a:lumMod val="65000"/>
                      <a:lumOff val="35000"/>
                    </a:schemeClr>
                  </a:solidFill>
                </a:rPr>
                <a:t>Debe </a:t>
              </a:r>
              <a:r>
                <a:rPr lang="es-ES_tradnl" sz="1700" dirty="0">
                  <a:solidFill>
                    <a:schemeClr val="tx1">
                      <a:lumMod val="65000"/>
                      <a:lumOff val="35000"/>
                    </a:schemeClr>
                  </a:solidFill>
                </a:rPr>
                <a:t>presentarse desagregado en los siguientes ítems</a:t>
              </a:r>
            </a:p>
            <a:p>
              <a:pPr algn="just"/>
              <a:endParaRPr lang="es-ES_tradnl" sz="1700" dirty="0">
                <a:solidFill>
                  <a:schemeClr val="tx1">
                    <a:lumMod val="65000"/>
                    <a:lumOff val="35000"/>
                  </a:schemeClr>
                </a:solidFill>
              </a:endParaRPr>
            </a:p>
            <a:p>
              <a:pPr lvl="1" algn="just">
                <a:buFont typeface="Arial" pitchFamily="34" charset="0"/>
                <a:buChar char="•"/>
              </a:pPr>
              <a:r>
                <a:rPr lang="es-ES_tradnl" sz="1700" dirty="0">
                  <a:solidFill>
                    <a:schemeClr val="tx1">
                      <a:lumMod val="65000"/>
                      <a:lumOff val="35000"/>
                    </a:schemeClr>
                  </a:solidFill>
                </a:rPr>
                <a:t>Operacionales/materiales</a:t>
              </a:r>
            </a:p>
            <a:p>
              <a:pPr lvl="1" algn="just">
                <a:buFont typeface="Arial" pitchFamily="34" charset="0"/>
                <a:buChar char="•"/>
              </a:pPr>
              <a:r>
                <a:rPr lang="es-ES_tradnl" sz="1700" dirty="0">
                  <a:solidFill>
                    <a:schemeClr val="tx1">
                      <a:lumMod val="65000"/>
                      <a:lumOff val="35000"/>
                    </a:schemeClr>
                  </a:solidFill>
                </a:rPr>
                <a:t>Equipamiento</a:t>
              </a:r>
            </a:p>
            <a:p>
              <a:pPr lvl="1" algn="just">
                <a:buFont typeface="Arial" pitchFamily="34" charset="0"/>
                <a:buChar char="•"/>
              </a:pPr>
              <a:r>
                <a:rPr lang="es-ES_tradnl" sz="1700" dirty="0">
                  <a:solidFill>
                    <a:schemeClr val="tx1">
                      <a:lumMod val="65000"/>
                      <a:lumOff val="35000"/>
                    </a:schemeClr>
                  </a:solidFill>
                </a:rPr>
                <a:t>Recursos humanos</a:t>
              </a:r>
            </a:p>
            <a:p>
              <a:pPr lvl="1" algn="just">
                <a:buFont typeface="Arial" pitchFamily="34" charset="0"/>
                <a:buChar char="•"/>
              </a:pPr>
              <a:r>
                <a:rPr lang="es-ES_tradnl" sz="1700" dirty="0">
                  <a:solidFill>
                    <a:schemeClr val="tx1">
                      <a:lumMod val="65000"/>
                      <a:lumOff val="35000"/>
                    </a:schemeClr>
                  </a:solidFill>
                </a:rPr>
                <a:t>Infraestructura </a:t>
              </a:r>
            </a:p>
            <a:p>
              <a:pPr algn="just">
                <a:buFont typeface="Arial" pitchFamily="34" charset="0"/>
                <a:buChar char="•"/>
              </a:pPr>
              <a:endParaRPr lang="es-ES_tradnl" sz="1700" dirty="0">
                <a:solidFill>
                  <a:schemeClr val="tx1">
                    <a:lumMod val="65000"/>
                    <a:lumOff val="35000"/>
                  </a:schemeClr>
                </a:solidFill>
              </a:endParaRPr>
            </a:p>
            <a:p>
              <a:pPr algn="just"/>
              <a:r>
                <a:rPr lang="es-ES_tradnl" sz="1700" dirty="0">
                  <a:solidFill>
                    <a:schemeClr val="tx1">
                      <a:lumMod val="65000"/>
                      <a:lumOff val="35000"/>
                    </a:schemeClr>
                  </a:solidFill>
                </a:rPr>
                <a:t>Se detalla el aporte propio y/o de terceros cuando existe.</a:t>
              </a:r>
            </a:p>
            <a:p>
              <a:pPr algn="just"/>
              <a:endParaRPr lang="es-ES_tradnl" sz="1700" dirty="0">
                <a:solidFill>
                  <a:schemeClr val="tx1">
                    <a:lumMod val="65000"/>
                    <a:lumOff val="35000"/>
                  </a:schemeClr>
                </a:solidFill>
              </a:endParaRPr>
            </a:p>
            <a:p>
              <a:pPr algn="just"/>
              <a:r>
                <a:rPr lang="es-ES_tradnl" sz="1700" dirty="0">
                  <a:solidFill>
                    <a:schemeClr val="tx1">
                      <a:lumMod val="65000"/>
                      <a:lumOff val="35000"/>
                    </a:schemeClr>
                  </a:solidFill>
                </a:rPr>
                <a:t>Se deben respetar los </a:t>
              </a:r>
              <a:r>
                <a:rPr lang="es-ES_tradnl" sz="1700" b="1" dirty="0">
                  <a:solidFill>
                    <a:schemeClr val="tx1">
                      <a:lumMod val="65000"/>
                      <a:lumOff val="35000"/>
                    </a:schemeClr>
                  </a:solidFill>
                </a:rPr>
                <a:t>topes máximos </a:t>
              </a:r>
              <a:r>
                <a:rPr lang="es-ES_tradnl" sz="1700" dirty="0">
                  <a:solidFill>
                    <a:schemeClr val="tx1">
                      <a:lumMod val="65000"/>
                      <a:lumOff val="35000"/>
                    </a:schemeClr>
                  </a:solidFill>
                </a:rPr>
                <a:t>para cada ítem cuando </a:t>
              </a:r>
              <a:r>
                <a:rPr lang="es-ES_tradnl" sz="1700" dirty="0" smtClean="0">
                  <a:solidFill>
                    <a:schemeClr val="tx1">
                      <a:lumMod val="65000"/>
                      <a:lumOff val="35000"/>
                    </a:schemeClr>
                  </a:solidFill>
                </a:rPr>
                <a:t>corresponda</a:t>
              </a:r>
              <a:endParaRPr lang="es-ES_tradnl" sz="1700" dirty="0">
                <a:solidFill>
                  <a:schemeClr val="tx1">
                    <a:lumMod val="65000"/>
                    <a:lumOff val="35000"/>
                  </a:schemeClr>
                </a:solidFill>
              </a:endParaRPr>
            </a:p>
          </p:txBody>
        </p:sp>
      </p:grpSp>
      <p:pic>
        <p:nvPicPr>
          <p:cNvPr id="12"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1387884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899592" y="285729"/>
            <a:ext cx="6096000"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Aft>
                  <a:spcPct val="35000"/>
                </a:spcAft>
              </a:pPr>
              <a:r>
                <a:rPr lang="es-CL" sz="4000" dirty="0" smtClean="0"/>
                <a:t>Aporte propio y de terceros</a:t>
              </a:r>
              <a:endParaRPr lang="es-CL" sz="4000" kern="1200" dirty="0"/>
            </a:p>
          </p:txBody>
        </p:sp>
      </p:grpSp>
      <p:grpSp>
        <p:nvGrpSpPr>
          <p:cNvPr id="3" name="10 Grupo"/>
          <p:cNvGrpSpPr/>
          <p:nvPr/>
        </p:nvGrpSpPr>
        <p:grpSpPr>
          <a:xfrm>
            <a:off x="323527" y="1357298"/>
            <a:ext cx="4016609" cy="5164683"/>
            <a:chOff x="2111673" y="735187"/>
            <a:chExt cx="6840410" cy="1234642"/>
          </a:xfrm>
        </p:grpSpPr>
        <p:sp>
          <p:nvSpPr>
            <p:cNvPr id="12" name="11 Rectángulo redondeado"/>
            <p:cNvSpPr/>
            <p:nvPr/>
          </p:nvSpPr>
          <p:spPr>
            <a:xfrm>
              <a:off x="2111673" y="815512"/>
              <a:ext cx="6840410" cy="115431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12 Rectángulo"/>
            <p:cNvSpPr/>
            <p:nvPr/>
          </p:nvSpPr>
          <p:spPr>
            <a:xfrm>
              <a:off x="2513309" y="735187"/>
              <a:ext cx="6220486" cy="12190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endParaRPr lang="es-CL" b="1" u="sng" dirty="0" smtClean="0">
                <a:solidFill>
                  <a:schemeClr val="tx1">
                    <a:lumMod val="65000"/>
                    <a:lumOff val="35000"/>
                  </a:schemeClr>
                </a:solidFill>
              </a:endParaRPr>
            </a:p>
            <a:p>
              <a:pPr algn="ctr"/>
              <a:r>
                <a:rPr lang="es-CL" b="1" u="sng" dirty="0" smtClean="0">
                  <a:solidFill>
                    <a:schemeClr val="tx1">
                      <a:lumMod val="65000"/>
                      <a:lumOff val="35000"/>
                    </a:schemeClr>
                  </a:solidFill>
                </a:rPr>
                <a:t>Aporte propio</a:t>
              </a:r>
            </a:p>
            <a:p>
              <a:pPr algn="ctr"/>
              <a:endParaRPr lang="es-CL" dirty="0" smtClean="0">
                <a:solidFill>
                  <a:schemeClr val="tx1">
                    <a:lumMod val="65000"/>
                    <a:lumOff val="35000"/>
                  </a:schemeClr>
                </a:solidFill>
              </a:endParaRPr>
            </a:p>
            <a:p>
              <a:pPr algn="ctr"/>
              <a:r>
                <a:rPr lang="es-CL" dirty="0" smtClean="0">
                  <a:solidFill>
                    <a:schemeClr val="tx1">
                      <a:lumMod val="65000"/>
                      <a:lumOff val="35000"/>
                    </a:schemeClr>
                  </a:solidFill>
                </a:rPr>
                <a:t>Se refiere a los recursos monetarios que son propios de la organización.</a:t>
              </a:r>
            </a:p>
            <a:p>
              <a:pPr algn="ctr"/>
              <a:endParaRPr lang="es-CL" dirty="0" smtClean="0">
                <a:solidFill>
                  <a:schemeClr val="tx1">
                    <a:lumMod val="65000"/>
                    <a:lumOff val="35000"/>
                  </a:schemeClr>
                </a:solidFill>
              </a:endParaRPr>
            </a:p>
            <a:p>
              <a:pPr algn="ctr"/>
              <a:r>
                <a:rPr lang="es-CL" dirty="0" smtClean="0">
                  <a:solidFill>
                    <a:schemeClr val="tx1">
                      <a:lumMod val="65000"/>
                      <a:lumOff val="35000"/>
                    </a:schemeClr>
                  </a:solidFill>
                </a:rPr>
                <a:t>Por ejemplo, la organización solicitará al Fondo concursable $1.000.000 y colocará como aporte propio $200.000. </a:t>
              </a:r>
            </a:p>
            <a:p>
              <a:pPr algn="ctr"/>
              <a:endParaRPr lang="es-CL" dirty="0" smtClean="0">
                <a:solidFill>
                  <a:schemeClr val="tx1">
                    <a:lumMod val="65000"/>
                    <a:lumOff val="35000"/>
                  </a:schemeClr>
                </a:solidFill>
              </a:endParaRPr>
            </a:p>
            <a:p>
              <a:pPr algn="ctr"/>
              <a:r>
                <a:rPr lang="es-CL" dirty="0" smtClean="0">
                  <a:solidFill>
                    <a:schemeClr val="tx1">
                      <a:lumMod val="65000"/>
                      <a:lumOff val="35000"/>
                    </a:schemeClr>
                  </a:solidFill>
                </a:rPr>
                <a:t>Luego, el aporte propio se desglosa en algunos de los ítem de gasto del proyecto. </a:t>
              </a: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just"/>
              <a:endParaRPr lang="es-CL" dirty="0" smtClean="0">
                <a:solidFill>
                  <a:schemeClr val="tx1">
                    <a:lumMod val="65000"/>
                    <a:lumOff val="35000"/>
                  </a:schemeClr>
                </a:solidFill>
              </a:endParaRPr>
            </a:p>
            <a:p>
              <a:pPr algn="just"/>
              <a:endParaRPr lang="es-CL" dirty="0">
                <a:solidFill>
                  <a:schemeClr val="tx1">
                    <a:lumMod val="65000"/>
                    <a:lumOff val="35000"/>
                  </a:schemeClr>
                </a:solidFill>
              </a:endParaRPr>
            </a:p>
          </p:txBody>
        </p:sp>
      </p:grpSp>
      <p:grpSp>
        <p:nvGrpSpPr>
          <p:cNvPr id="11" name="10 Grupo"/>
          <p:cNvGrpSpPr/>
          <p:nvPr/>
        </p:nvGrpSpPr>
        <p:grpSpPr>
          <a:xfrm>
            <a:off x="4632485" y="1389742"/>
            <a:ext cx="3871072" cy="5396844"/>
            <a:chOff x="1710040" y="735187"/>
            <a:chExt cx="7242043" cy="1314969"/>
          </a:xfrm>
        </p:grpSpPr>
        <p:sp>
          <p:nvSpPr>
            <p:cNvPr id="14" name="13 Rectángulo redondeado"/>
            <p:cNvSpPr/>
            <p:nvPr/>
          </p:nvSpPr>
          <p:spPr>
            <a:xfrm>
              <a:off x="1710040" y="815512"/>
              <a:ext cx="7242043" cy="1154317"/>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14 Rectángulo"/>
            <p:cNvSpPr/>
            <p:nvPr/>
          </p:nvSpPr>
          <p:spPr>
            <a:xfrm>
              <a:off x="1805378" y="735187"/>
              <a:ext cx="7051368" cy="13149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ctr"/>
              <a:r>
                <a:rPr lang="es-CL" b="1" u="sng" dirty="0" smtClean="0">
                  <a:solidFill>
                    <a:schemeClr val="tx1">
                      <a:lumMod val="65000"/>
                      <a:lumOff val="35000"/>
                    </a:schemeClr>
                  </a:solidFill>
                </a:rPr>
                <a:t>Aporte de terceros</a:t>
              </a:r>
            </a:p>
            <a:p>
              <a:pPr algn="ctr"/>
              <a:endParaRPr lang="es-CL" dirty="0" smtClean="0">
                <a:solidFill>
                  <a:schemeClr val="tx1">
                    <a:lumMod val="65000"/>
                    <a:lumOff val="35000"/>
                  </a:schemeClr>
                </a:solidFill>
              </a:endParaRPr>
            </a:p>
            <a:p>
              <a:pPr algn="ctr"/>
              <a:r>
                <a:rPr lang="es-CL" dirty="0" smtClean="0">
                  <a:solidFill>
                    <a:schemeClr val="tx1">
                      <a:lumMod val="65000"/>
                      <a:lumOff val="35000"/>
                    </a:schemeClr>
                  </a:solidFill>
                </a:rPr>
                <a:t>Posee la misma lógica de </a:t>
              </a:r>
              <a:r>
                <a:rPr lang="es-CL" b="1" dirty="0" err="1" smtClean="0">
                  <a:solidFill>
                    <a:schemeClr val="tx1">
                      <a:lumMod val="65000"/>
                      <a:lumOff val="35000"/>
                    </a:schemeClr>
                  </a:solidFill>
                </a:rPr>
                <a:t>co</a:t>
              </a:r>
              <a:r>
                <a:rPr lang="es-CL" b="1" dirty="0" smtClean="0">
                  <a:solidFill>
                    <a:schemeClr val="tx1">
                      <a:lumMod val="65000"/>
                      <a:lumOff val="35000"/>
                    </a:schemeClr>
                  </a:solidFill>
                </a:rPr>
                <a:t>-financiamiento </a:t>
              </a:r>
              <a:r>
                <a:rPr lang="es-CL" dirty="0" smtClean="0">
                  <a:solidFill>
                    <a:schemeClr val="tx1">
                      <a:lumMod val="65000"/>
                      <a:lumOff val="35000"/>
                    </a:schemeClr>
                  </a:solidFill>
                </a:rPr>
                <a:t>que el aporte propio. </a:t>
              </a:r>
            </a:p>
            <a:p>
              <a:pPr algn="ctr"/>
              <a:endParaRPr lang="es-CL" dirty="0" smtClean="0">
                <a:solidFill>
                  <a:schemeClr val="tx1">
                    <a:lumMod val="65000"/>
                    <a:lumOff val="35000"/>
                  </a:schemeClr>
                </a:solidFill>
              </a:endParaRPr>
            </a:p>
            <a:p>
              <a:pPr algn="ctr"/>
              <a:r>
                <a:rPr lang="es-CL" dirty="0" smtClean="0">
                  <a:solidFill>
                    <a:schemeClr val="tx1">
                      <a:lumMod val="65000"/>
                      <a:lumOff val="35000"/>
                    </a:schemeClr>
                  </a:solidFill>
                </a:rPr>
                <a:t>La principal diferencia radica en que este aporte puede ser exigido mediante alguna carta de compromiso de la institución que realizará el aporte monetario para el proyecto.  </a:t>
              </a: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ctr"/>
              <a:endParaRPr lang="es-CL" dirty="0" smtClean="0">
                <a:solidFill>
                  <a:schemeClr val="tx1">
                    <a:lumMod val="65000"/>
                    <a:lumOff val="35000"/>
                  </a:schemeClr>
                </a:solidFill>
              </a:endParaRPr>
            </a:p>
            <a:p>
              <a:pPr algn="just"/>
              <a:endParaRPr lang="es-CL" dirty="0" smtClean="0">
                <a:solidFill>
                  <a:schemeClr val="tx1">
                    <a:lumMod val="65000"/>
                    <a:lumOff val="35000"/>
                  </a:schemeClr>
                </a:solidFill>
              </a:endParaRPr>
            </a:p>
            <a:p>
              <a:pPr algn="just"/>
              <a:endParaRPr lang="es-CL" dirty="0">
                <a:solidFill>
                  <a:schemeClr val="tx1">
                    <a:lumMod val="65000"/>
                    <a:lumOff val="35000"/>
                  </a:schemeClr>
                </a:solidFill>
              </a:endParaRPr>
            </a:p>
          </p:txBody>
        </p:sp>
      </p:grpSp>
      <p:pic>
        <p:nvPicPr>
          <p:cNvPr id="16"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991108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98215" y="3068960"/>
            <a:ext cx="8352928" cy="2736304"/>
          </a:xfrm>
        </p:spPr>
        <p:txBody>
          <a:bodyPr>
            <a:noAutofit/>
          </a:bodyPr>
          <a:lstStyle/>
          <a:p>
            <a:pPr algn="l"/>
            <a:r>
              <a:rPr lang="es-CL" sz="2800" dirty="0" smtClean="0">
                <a:solidFill>
                  <a:schemeClr val="bg1">
                    <a:lumMod val="50000"/>
                  </a:schemeClr>
                </a:solidFill>
                <a:latin typeface="+mj-lt"/>
                <a:cs typeface="Tahoma" pitchFamily="34" charset="0"/>
              </a:rPr>
              <a:t>Este fondo busca </a:t>
            </a:r>
            <a:r>
              <a:rPr lang="es-CL" sz="2800" b="1" dirty="0">
                <a:solidFill>
                  <a:schemeClr val="bg1">
                    <a:lumMod val="50000"/>
                  </a:schemeClr>
                </a:solidFill>
                <a:latin typeface="+mj-lt"/>
                <a:cs typeface="Tahoma" pitchFamily="34" charset="0"/>
              </a:rPr>
              <a:t>relevar acciones sociales innovadoras</a:t>
            </a:r>
            <a:r>
              <a:rPr lang="es-CL" sz="2800" dirty="0">
                <a:solidFill>
                  <a:schemeClr val="bg1">
                    <a:lumMod val="50000"/>
                  </a:schemeClr>
                </a:solidFill>
                <a:latin typeface="+mj-lt"/>
                <a:cs typeface="Tahoma" pitchFamily="34" charset="0"/>
              </a:rPr>
              <a:t> que abran espacios para la generación de conocimiento, sistematización, reflexión, diálogo y la ampliación de las buenas prácticas en temas de </a:t>
            </a:r>
            <a:r>
              <a:rPr lang="es-CL" sz="2800" dirty="0" smtClean="0">
                <a:solidFill>
                  <a:schemeClr val="bg1">
                    <a:lumMod val="50000"/>
                  </a:schemeClr>
                </a:solidFill>
                <a:latin typeface="+mj-lt"/>
                <a:cs typeface="Tahoma" pitchFamily="34" charset="0"/>
              </a:rPr>
              <a:t>pobreza y vulnerabilidad social.</a:t>
            </a:r>
            <a:r>
              <a:rPr lang="es-CL" sz="2800" dirty="0" smtClean="0">
                <a:solidFill>
                  <a:srgbClr val="005091"/>
                </a:solidFill>
                <a:latin typeface="+mj-lt"/>
                <a:cs typeface="Tahoma" pitchFamily="34" charset="0"/>
              </a:rPr>
              <a:t/>
            </a:r>
            <a:br>
              <a:rPr lang="es-CL" sz="2800" dirty="0" smtClean="0">
                <a:solidFill>
                  <a:srgbClr val="005091"/>
                </a:solidFill>
                <a:latin typeface="+mj-lt"/>
                <a:cs typeface="Tahoma" pitchFamily="34" charset="0"/>
              </a:rPr>
            </a:br>
            <a:r>
              <a:rPr lang="es-CL" sz="2800" dirty="0">
                <a:solidFill>
                  <a:srgbClr val="005091"/>
                </a:solidFill>
                <a:cs typeface="Tahoma" pitchFamily="34" charset="0"/>
              </a:rPr>
              <a:t/>
            </a:r>
            <a:br>
              <a:rPr lang="es-CL" sz="2800" dirty="0">
                <a:solidFill>
                  <a:srgbClr val="005091"/>
                </a:solidFill>
                <a:cs typeface="Tahoma" pitchFamily="34" charset="0"/>
              </a:rPr>
            </a:br>
            <a:endParaRPr lang="es-CL" sz="2800" dirty="0" smtClean="0">
              <a:solidFill>
                <a:srgbClr val="005091"/>
              </a:solidFill>
              <a:latin typeface="+mj-lt"/>
              <a:cs typeface="Tahoma" pitchFamily="34" charset="0"/>
            </a:endParaRP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7020272" y="260648"/>
            <a:ext cx="1728192" cy="871262"/>
          </a:xfrm>
        </p:spPr>
      </p:pic>
      <p:sp>
        <p:nvSpPr>
          <p:cNvPr id="5" name="1 Título"/>
          <p:cNvSpPr txBox="1">
            <a:spLocks/>
          </p:cNvSpPr>
          <p:nvPr/>
        </p:nvSpPr>
        <p:spPr>
          <a:xfrm>
            <a:off x="467544" y="260648"/>
            <a:ext cx="4608512" cy="7567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s-CL" sz="2800" dirty="0" smtClean="0">
              <a:solidFill>
                <a:srgbClr val="005091"/>
              </a:solidFill>
              <a:cs typeface="Tahoma" pitchFamily="34" charset="0"/>
            </a:endParaRPr>
          </a:p>
        </p:txBody>
      </p:sp>
      <p:sp>
        <p:nvSpPr>
          <p:cNvPr id="3" name="2 CuadroTexto"/>
          <p:cNvSpPr txBox="1"/>
          <p:nvPr/>
        </p:nvSpPr>
        <p:spPr>
          <a:xfrm>
            <a:off x="827584" y="1268760"/>
            <a:ext cx="6912768" cy="1446550"/>
          </a:xfrm>
          <a:prstGeom prst="rect">
            <a:avLst/>
          </a:prstGeom>
          <a:noFill/>
        </p:spPr>
        <p:txBody>
          <a:bodyPr wrap="square" rtlCol="0">
            <a:spAutoFit/>
          </a:bodyPr>
          <a:lstStyle/>
          <a:p>
            <a:pPr algn="ctr"/>
            <a:r>
              <a:rPr lang="es-CL" sz="4400" b="1" dirty="0" smtClean="0">
                <a:solidFill>
                  <a:schemeClr val="accent1">
                    <a:lumMod val="75000"/>
                  </a:schemeClr>
                </a:solidFill>
              </a:rPr>
              <a:t>FONDO CHILE DE TODAS Y TODOS 2018</a:t>
            </a:r>
            <a:endParaRPr lang="es-CL" sz="4400" b="1" dirty="0">
              <a:solidFill>
                <a:schemeClr val="accent1">
                  <a:lumMod val="75000"/>
                </a:schemeClr>
              </a:solidFill>
            </a:endParaRPr>
          </a:p>
        </p:txBody>
      </p:sp>
    </p:spTree>
    <p:extLst>
      <p:ext uri="{BB962C8B-B14F-4D97-AF65-F5344CB8AC3E}">
        <p14:creationId xmlns:p14="http://schemas.microsoft.com/office/powerpoint/2010/main" xmlns="" val="6327877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983032"/>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Presupuesto</a:t>
              </a:r>
              <a:endParaRPr lang="es-CL" sz="4000" kern="1200" dirty="0"/>
            </a:p>
          </p:txBody>
        </p:sp>
      </p:grpSp>
      <p:graphicFrame>
        <p:nvGraphicFramePr>
          <p:cNvPr id="14" name="13 Tabla"/>
          <p:cNvGraphicFramePr>
            <a:graphicFrameLocks noGrp="1"/>
          </p:cNvGraphicFramePr>
          <p:nvPr>
            <p:extLst>
              <p:ext uri="{D42A27DB-BD31-4B8C-83A1-F6EECF244321}">
                <p14:modId xmlns:p14="http://schemas.microsoft.com/office/powerpoint/2010/main" xmlns="" val="1293949160"/>
              </p:ext>
            </p:extLst>
          </p:nvPr>
        </p:nvGraphicFramePr>
        <p:xfrm>
          <a:off x="519472" y="1779080"/>
          <a:ext cx="8084976" cy="2009960"/>
        </p:xfrm>
        <a:graphic>
          <a:graphicData uri="http://schemas.openxmlformats.org/drawingml/2006/table">
            <a:tbl>
              <a:tblPr firstRow="1" bandRow="1">
                <a:tableStyleId>{5C22544A-7EE6-4342-B048-85BDC9FD1C3A}</a:tableStyleId>
              </a:tblPr>
              <a:tblGrid>
                <a:gridCol w="1604256"/>
                <a:gridCol w="1080120"/>
                <a:gridCol w="1008112"/>
                <a:gridCol w="1800200"/>
                <a:gridCol w="1296144"/>
                <a:gridCol w="1296144"/>
              </a:tblGrid>
              <a:tr h="934865">
                <a:tc>
                  <a:txBody>
                    <a:bodyPr/>
                    <a:lstStyle/>
                    <a:p>
                      <a:r>
                        <a:rPr lang="es-CL" dirty="0" smtClean="0"/>
                        <a:t>Gastos</a:t>
                      </a:r>
                      <a:r>
                        <a:rPr lang="es-CL" baseline="0" dirty="0" smtClean="0"/>
                        <a:t> operacionales </a:t>
                      </a:r>
                      <a:endParaRPr lang="es-CL" dirty="0"/>
                    </a:p>
                  </a:txBody>
                  <a:tcPr marL="77421" marR="77421"/>
                </a:tc>
                <a:tc>
                  <a:txBody>
                    <a:bodyPr/>
                    <a:lstStyle/>
                    <a:p>
                      <a:r>
                        <a:rPr lang="es-CL" dirty="0" smtClean="0"/>
                        <a:t>Cantidad</a:t>
                      </a:r>
                      <a:endParaRPr lang="es-CL" dirty="0"/>
                    </a:p>
                  </a:txBody>
                  <a:tcPr marL="77421" marR="77421"/>
                </a:tc>
                <a:tc>
                  <a:txBody>
                    <a:bodyPr/>
                    <a:lstStyle/>
                    <a:p>
                      <a:r>
                        <a:rPr lang="es-CL" dirty="0" smtClean="0"/>
                        <a:t>Precio unitario</a:t>
                      </a:r>
                      <a:endParaRPr lang="es-CL" dirty="0"/>
                    </a:p>
                  </a:txBody>
                  <a:tcPr marL="77421" marR="77421"/>
                </a:tc>
                <a:tc>
                  <a:txBody>
                    <a:bodyPr/>
                    <a:lstStyle/>
                    <a:p>
                      <a:r>
                        <a:rPr lang="es-CL" dirty="0" smtClean="0"/>
                        <a:t>Aporte</a:t>
                      </a:r>
                      <a:r>
                        <a:rPr lang="es-CL" baseline="0" dirty="0" smtClean="0"/>
                        <a:t> propio/terceros</a:t>
                      </a:r>
                      <a:endParaRPr lang="es-CL" dirty="0"/>
                    </a:p>
                  </a:txBody>
                  <a:tcPr marL="77421" marR="77421"/>
                </a:tc>
                <a:tc>
                  <a:txBody>
                    <a:bodyPr/>
                    <a:lstStyle/>
                    <a:p>
                      <a:r>
                        <a:rPr lang="es-CL" dirty="0" smtClean="0"/>
                        <a:t>Aporte solicitado</a:t>
                      </a:r>
                      <a:endParaRPr lang="es-CL" dirty="0"/>
                    </a:p>
                  </a:txBody>
                  <a:tcPr marL="77421" marR="77421"/>
                </a:tc>
                <a:tc>
                  <a:txBody>
                    <a:bodyPr/>
                    <a:lstStyle/>
                    <a:p>
                      <a:r>
                        <a:rPr lang="es-CL" dirty="0" smtClean="0"/>
                        <a:t>Sub</a:t>
                      </a:r>
                      <a:r>
                        <a:rPr lang="es-CL" baseline="0" dirty="0" smtClean="0"/>
                        <a:t> total </a:t>
                      </a:r>
                      <a:endParaRPr lang="es-CL" dirty="0"/>
                    </a:p>
                  </a:txBody>
                  <a:tcPr marL="77421" marR="77421"/>
                </a:tc>
              </a:tr>
              <a:tr h="358365">
                <a:tc>
                  <a:txBody>
                    <a:bodyPr/>
                    <a:lstStyle/>
                    <a:p>
                      <a:r>
                        <a:rPr lang="es-CL" sz="1700" dirty="0" smtClean="0">
                          <a:solidFill>
                            <a:schemeClr val="tx1">
                              <a:lumMod val="65000"/>
                              <a:lumOff val="35000"/>
                            </a:schemeClr>
                          </a:solidFill>
                        </a:rPr>
                        <a:t>Hojas</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$2.000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$5.000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$15.000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$20.000</a:t>
                      </a:r>
                      <a:endParaRPr lang="es-CL" sz="1700" dirty="0">
                        <a:solidFill>
                          <a:schemeClr val="tx1">
                            <a:lumMod val="65000"/>
                            <a:lumOff val="35000"/>
                          </a:schemeClr>
                        </a:solidFill>
                      </a:endParaRPr>
                    </a:p>
                  </a:txBody>
                  <a:tcPr marL="77421" marR="77421"/>
                </a:tc>
              </a:tr>
              <a:tr h="358365">
                <a:tc>
                  <a:txBody>
                    <a:bodyPr/>
                    <a:lstStyle/>
                    <a:p>
                      <a:r>
                        <a:rPr lang="es-CL" sz="1700" dirty="0" smtClean="0">
                          <a:solidFill>
                            <a:schemeClr val="tx1">
                              <a:lumMod val="65000"/>
                              <a:lumOff val="35000"/>
                            </a:schemeClr>
                          </a:solidFill>
                        </a:rPr>
                        <a:t>Cartulina</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5</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$900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$4.500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$4.500</a:t>
                      </a:r>
                      <a:endParaRPr lang="es-CL" sz="1700" dirty="0">
                        <a:solidFill>
                          <a:schemeClr val="tx1">
                            <a:lumMod val="65000"/>
                            <a:lumOff val="35000"/>
                          </a:schemeClr>
                        </a:solidFill>
                      </a:endParaRPr>
                    </a:p>
                  </a:txBody>
                  <a:tcPr marL="77421" marR="77421"/>
                </a:tc>
              </a:tr>
              <a:tr h="358365">
                <a:tc gridSpan="6">
                  <a:txBody>
                    <a:bodyPr/>
                    <a:lstStyle/>
                    <a:p>
                      <a:pPr algn="r"/>
                      <a:r>
                        <a:rPr lang="es-CL" sz="1700" b="1" dirty="0" smtClean="0">
                          <a:solidFill>
                            <a:schemeClr val="tx1">
                              <a:lumMod val="65000"/>
                              <a:lumOff val="35000"/>
                            </a:schemeClr>
                          </a:solidFill>
                        </a:rPr>
                        <a:t>Total: $24.500</a:t>
                      </a:r>
                      <a:endParaRPr lang="es-CL" sz="1700" b="1" dirty="0">
                        <a:solidFill>
                          <a:schemeClr val="tx1">
                            <a:lumMod val="65000"/>
                            <a:lumOff val="35000"/>
                          </a:schemeClr>
                        </a:solidFill>
                      </a:endParaRPr>
                    </a:p>
                  </a:txBody>
                  <a:tcPr marL="77421" marR="77421"/>
                </a:tc>
                <a:tc hMerge="1">
                  <a:txBody>
                    <a:bodyPr/>
                    <a:lstStyle/>
                    <a:p>
                      <a:endParaRPr lang="es-CL" dirty="0"/>
                    </a:p>
                  </a:txBody>
                  <a:tcPr/>
                </a:tc>
                <a:tc hMerge="1">
                  <a:txBody>
                    <a:bodyPr/>
                    <a:lstStyle/>
                    <a:p>
                      <a:endParaRPr lang="es-CL" dirty="0"/>
                    </a:p>
                  </a:txBody>
                  <a:tcPr/>
                </a:tc>
                <a:tc hMerge="1">
                  <a:txBody>
                    <a:bodyPr/>
                    <a:lstStyle/>
                    <a:p>
                      <a:endParaRPr lang="es-CL"/>
                    </a:p>
                  </a:txBody>
                  <a:tcPr/>
                </a:tc>
                <a:tc hMerge="1">
                  <a:txBody>
                    <a:bodyPr/>
                    <a:lstStyle/>
                    <a:p>
                      <a:endParaRPr lang="es-CL"/>
                    </a:p>
                  </a:txBody>
                  <a:tcPr/>
                </a:tc>
                <a:tc hMerge="1">
                  <a:txBody>
                    <a:bodyPr/>
                    <a:lstStyle/>
                    <a:p>
                      <a:endParaRPr lang="es-CL" dirty="0"/>
                    </a:p>
                  </a:txBody>
                  <a:tcPr/>
                </a:tc>
              </a:tr>
            </a:tbl>
          </a:graphicData>
        </a:graphic>
      </p:graphicFrame>
      <p:graphicFrame>
        <p:nvGraphicFramePr>
          <p:cNvPr id="15" name="14 Tabla"/>
          <p:cNvGraphicFramePr>
            <a:graphicFrameLocks noGrp="1"/>
          </p:cNvGraphicFramePr>
          <p:nvPr>
            <p:extLst>
              <p:ext uri="{D42A27DB-BD31-4B8C-83A1-F6EECF244321}">
                <p14:modId xmlns:p14="http://schemas.microsoft.com/office/powerpoint/2010/main" xmlns="" val="3250677746"/>
              </p:ext>
            </p:extLst>
          </p:nvPr>
        </p:nvGraphicFramePr>
        <p:xfrm>
          <a:off x="519473" y="4009408"/>
          <a:ext cx="7863114" cy="1991360"/>
        </p:xfrm>
        <a:graphic>
          <a:graphicData uri="http://schemas.openxmlformats.org/drawingml/2006/table">
            <a:tbl>
              <a:tblPr firstRow="1" bandRow="1">
                <a:tableStyleId>{5C22544A-7EE6-4342-B048-85BDC9FD1C3A}</a:tableStyleId>
              </a:tblPr>
              <a:tblGrid>
                <a:gridCol w="1604255"/>
                <a:gridCol w="1080120"/>
                <a:gridCol w="1008112"/>
                <a:gridCol w="1800200"/>
                <a:gridCol w="1296144"/>
                <a:gridCol w="1074283"/>
              </a:tblGrid>
              <a:tr h="370840">
                <a:tc>
                  <a:txBody>
                    <a:bodyPr/>
                    <a:lstStyle/>
                    <a:p>
                      <a:r>
                        <a:rPr lang="es-CL" dirty="0" smtClean="0"/>
                        <a:t>Gastos</a:t>
                      </a:r>
                      <a:r>
                        <a:rPr lang="es-CL" baseline="0" dirty="0" smtClean="0"/>
                        <a:t> equipamiento</a:t>
                      </a:r>
                      <a:endParaRPr lang="es-CL" dirty="0"/>
                    </a:p>
                  </a:txBody>
                  <a:tcPr marL="77421" marR="77421"/>
                </a:tc>
                <a:tc>
                  <a:txBody>
                    <a:bodyPr/>
                    <a:lstStyle/>
                    <a:p>
                      <a:r>
                        <a:rPr lang="es-CL" dirty="0" smtClean="0"/>
                        <a:t>Cantidad</a:t>
                      </a:r>
                      <a:endParaRPr lang="es-CL" dirty="0"/>
                    </a:p>
                  </a:txBody>
                  <a:tcPr marL="77421" marR="77421"/>
                </a:tc>
                <a:tc>
                  <a:txBody>
                    <a:bodyPr/>
                    <a:lstStyle/>
                    <a:p>
                      <a:r>
                        <a:rPr lang="es-CL" dirty="0" smtClean="0"/>
                        <a:t>Precio unitario</a:t>
                      </a:r>
                      <a:endParaRPr lang="es-CL" dirty="0"/>
                    </a:p>
                  </a:txBody>
                  <a:tcPr marL="77421" marR="77421"/>
                </a:tc>
                <a:tc>
                  <a:txBody>
                    <a:bodyPr/>
                    <a:lstStyle/>
                    <a:p>
                      <a:r>
                        <a:rPr lang="es-CL" dirty="0" smtClean="0"/>
                        <a:t>Aporte</a:t>
                      </a:r>
                      <a:r>
                        <a:rPr lang="es-CL" baseline="0" dirty="0" smtClean="0"/>
                        <a:t> propio/terceros</a:t>
                      </a:r>
                      <a:endParaRPr lang="es-CL" dirty="0"/>
                    </a:p>
                  </a:txBody>
                  <a:tcPr marL="77421" marR="77421"/>
                </a:tc>
                <a:tc>
                  <a:txBody>
                    <a:bodyPr/>
                    <a:lstStyle/>
                    <a:p>
                      <a:r>
                        <a:rPr lang="es-CL" dirty="0" smtClean="0"/>
                        <a:t>Aporte solicitado</a:t>
                      </a:r>
                      <a:endParaRPr lang="es-CL" dirty="0"/>
                    </a:p>
                  </a:txBody>
                  <a:tcPr marL="77421" marR="77421"/>
                </a:tc>
                <a:tc>
                  <a:txBody>
                    <a:bodyPr/>
                    <a:lstStyle/>
                    <a:p>
                      <a:pPr marL="0" marR="0" indent="0" algn="l" defTabSz="457068" rtl="0" eaLnBrk="1" fontAlgn="auto" latinLnBrk="0" hangingPunct="1">
                        <a:lnSpc>
                          <a:spcPct val="100000"/>
                        </a:lnSpc>
                        <a:spcBef>
                          <a:spcPts val="0"/>
                        </a:spcBef>
                        <a:spcAft>
                          <a:spcPts val="0"/>
                        </a:spcAft>
                        <a:buClrTx/>
                        <a:buSzTx/>
                        <a:buFontTx/>
                        <a:buNone/>
                        <a:tabLst/>
                        <a:defRPr/>
                      </a:pPr>
                      <a:r>
                        <a:rPr lang="es-CL" dirty="0" smtClean="0"/>
                        <a:t>Sub</a:t>
                      </a:r>
                      <a:r>
                        <a:rPr lang="es-CL" baseline="0" dirty="0" smtClean="0"/>
                        <a:t> total </a:t>
                      </a:r>
                      <a:endParaRPr lang="es-CL" dirty="0" smtClean="0"/>
                    </a:p>
                  </a:txBody>
                  <a:tcPr marL="77421" marR="77421"/>
                </a:tc>
              </a:tr>
              <a:tr h="370840">
                <a:tc>
                  <a:txBody>
                    <a:bodyPr/>
                    <a:lstStyle/>
                    <a:p>
                      <a:r>
                        <a:rPr lang="es-CL" sz="1700" dirty="0" smtClean="0">
                          <a:solidFill>
                            <a:schemeClr val="tx1">
                              <a:lumMod val="65000"/>
                              <a:lumOff val="35000"/>
                            </a:schemeClr>
                          </a:solidFill>
                        </a:rPr>
                        <a:t>Computador</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02</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$300.000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$600.000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$600.000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Cámara fotográfica</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01</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$70.000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$70.000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$70.000</a:t>
                      </a:r>
                      <a:endParaRPr lang="es-CL" sz="1700" dirty="0">
                        <a:solidFill>
                          <a:schemeClr val="tx1">
                            <a:lumMod val="65000"/>
                            <a:lumOff val="35000"/>
                          </a:schemeClr>
                        </a:solidFill>
                      </a:endParaRPr>
                    </a:p>
                  </a:txBody>
                  <a:tcPr marL="77421" marR="77421"/>
                </a:tc>
              </a:tr>
              <a:tr h="370840">
                <a:tc gridSpan="6">
                  <a:txBody>
                    <a:bodyPr/>
                    <a:lstStyle/>
                    <a:p>
                      <a:pPr algn="r"/>
                      <a:r>
                        <a:rPr lang="es-CL" sz="1700" b="1" dirty="0" smtClean="0">
                          <a:solidFill>
                            <a:schemeClr val="tx1">
                              <a:lumMod val="65000"/>
                              <a:lumOff val="35000"/>
                            </a:schemeClr>
                          </a:solidFill>
                        </a:rPr>
                        <a:t>Total: $670.000</a:t>
                      </a:r>
                      <a:endParaRPr lang="es-CL" sz="1700" b="1" dirty="0">
                        <a:solidFill>
                          <a:schemeClr val="tx1">
                            <a:lumMod val="65000"/>
                            <a:lumOff val="35000"/>
                          </a:schemeClr>
                        </a:solidFill>
                      </a:endParaRPr>
                    </a:p>
                  </a:txBody>
                  <a:tcPr marL="77421" marR="77421"/>
                </a:tc>
                <a:tc hMerge="1">
                  <a:txBody>
                    <a:bodyPr/>
                    <a:lstStyle/>
                    <a:p>
                      <a:endParaRPr lang="es-CL" dirty="0"/>
                    </a:p>
                  </a:txBody>
                  <a:tcPr/>
                </a:tc>
                <a:tc hMerge="1">
                  <a:txBody>
                    <a:bodyPr/>
                    <a:lstStyle/>
                    <a:p>
                      <a:endParaRPr lang="es-CL" dirty="0"/>
                    </a:p>
                  </a:txBody>
                  <a:tcPr/>
                </a:tc>
                <a:tc hMerge="1">
                  <a:txBody>
                    <a:bodyPr/>
                    <a:lstStyle/>
                    <a:p>
                      <a:endParaRPr lang="es-CL"/>
                    </a:p>
                  </a:txBody>
                  <a:tcPr/>
                </a:tc>
                <a:tc hMerge="1">
                  <a:txBody>
                    <a:bodyPr/>
                    <a:lstStyle/>
                    <a:p>
                      <a:endParaRPr lang="es-CL"/>
                    </a:p>
                  </a:txBody>
                  <a:tcPr/>
                </a:tc>
                <a:tc hMerge="1">
                  <a:txBody>
                    <a:bodyPr/>
                    <a:lstStyle/>
                    <a:p>
                      <a:endParaRPr lang="es-CL" dirty="0"/>
                    </a:p>
                  </a:txBody>
                  <a:tcPr/>
                </a:tc>
              </a:tr>
            </a:tbl>
          </a:graphicData>
        </a:graphic>
      </p:graphicFrame>
      <p:pic>
        <p:nvPicPr>
          <p:cNvPr id="7"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571133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983032"/>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Presupuesto</a:t>
              </a:r>
              <a:endParaRPr lang="es-CL" sz="4000" kern="1200" dirty="0"/>
            </a:p>
          </p:txBody>
        </p:sp>
      </p:grpSp>
      <p:graphicFrame>
        <p:nvGraphicFramePr>
          <p:cNvPr id="14" name="13 Tabla"/>
          <p:cNvGraphicFramePr>
            <a:graphicFrameLocks noGrp="1"/>
          </p:cNvGraphicFramePr>
          <p:nvPr>
            <p:extLst>
              <p:ext uri="{D42A27DB-BD31-4B8C-83A1-F6EECF244321}">
                <p14:modId xmlns:p14="http://schemas.microsoft.com/office/powerpoint/2010/main" xmlns="" val="4166150589"/>
              </p:ext>
            </p:extLst>
          </p:nvPr>
        </p:nvGraphicFramePr>
        <p:xfrm>
          <a:off x="458985" y="3929066"/>
          <a:ext cx="7923600" cy="2230120"/>
        </p:xfrm>
        <a:graphic>
          <a:graphicData uri="http://schemas.openxmlformats.org/drawingml/2006/table">
            <a:tbl>
              <a:tblPr firstRow="1" bandRow="1">
                <a:tableStyleId>{5C22544A-7EE6-4342-B048-85BDC9FD1C3A}</a:tableStyleId>
              </a:tblPr>
              <a:tblGrid>
                <a:gridCol w="1592735"/>
                <a:gridCol w="1008112"/>
                <a:gridCol w="1152128"/>
                <a:gridCol w="1800200"/>
                <a:gridCol w="1080120"/>
                <a:gridCol w="1290305"/>
              </a:tblGrid>
              <a:tr h="370840">
                <a:tc>
                  <a:txBody>
                    <a:bodyPr/>
                    <a:lstStyle/>
                    <a:p>
                      <a:r>
                        <a:rPr lang="es-CL" dirty="0" smtClean="0"/>
                        <a:t>Gastos</a:t>
                      </a:r>
                      <a:r>
                        <a:rPr lang="es-CL" baseline="0" dirty="0" smtClean="0"/>
                        <a:t> infraestructura</a:t>
                      </a:r>
                      <a:endParaRPr lang="es-CL" dirty="0"/>
                    </a:p>
                  </a:txBody>
                  <a:tcPr marL="77421" marR="77421"/>
                </a:tc>
                <a:tc>
                  <a:txBody>
                    <a:bodyPr/>
                    <a:lstStyle/>
                    <a:p>
                      <a:r>
                        <a:rPr lang="es-CL" dirty="0" smtClean="0"/>
                        <a:t>Cantidad</a:t>
                      </a:r>
                      <a:endParaRPr lang="es-CL" dirty="0"/>
                    </a:p>
                  </a:txBody>
                  <a:tcPr marL="77421" marR="77421"/>
                </a:tc>
                <a:tc>
                  <a:txBody>
                    <a:bodyPr/>
                    <a:lstStyle/>
                    <a:p>
                      <a:r>
                        <a:rPr lang="es-CL" dirty="0" smtClean="0"/>
                        <a:t>Precio unitario</a:t>
                      </a:r>
                      <a:endParaRPr lang="es-CL" dirty="0"/>
                    </a:p>
                  </a:txBody>
                  <a:tcPr marL="77421" marR="77421"/>
                </a:tc>
                <a:tc>
                  <a:txBody>
                    <a:bodyPr/>
                    <a:lstStyle/>
                    <a:p>
                      <a:r>
                        <a:rPr lang="es-CL" dirty="0" smtClean="0"/>
                        <a:t>Aporte</a:t>
                      </a:r>
                      <a:r>
                        <a:rPr lang="es-CL" baseline="0" dirty="0" smtClean="0"/>
                        <a:t> propio/terceros</a:t>
                      </a:r>
                      <a:endParaRPr lang="es-CL" dirty="0"/>
                    </a:p>
                  </a:txBody>
                  <a:tcPr marL="77421" marR="77421"/>
                </a:tc>
                <a:tc>
                  <a:txBody>
                    <a:bodyPr/>
                    <a:lstStyle/>
                    <a:p>
                      <a:r>
                        <a:rPr lang="es-CL" dirty="0" smtClean="0"/>
                        <a:t>Aporte solicitado</a:t>
                      </a:r>
                      <a:endParaRPr lang="es-CL" dirty="0"/>
                    </a:p>
                  </a:txBody>
                  <a:tcPr marL="77421" marR="77421"/>
                </a:tc>
                <a:tc>
                  <a:txBody>
                    <a:bodyPr/>
                    <a:lstStyle/>
                    <a:p>
                      <a:r>
                        <a:rPr lang="es-CL" dirty="0" smtClean="0"/>
                        <a:t>Sub</a:t>
                      </a:r>
                      <a:r>
                        <a:rPr lang="es-CL" baseline="0" dirty="0" smtClean="0"/>
                        <a:t> total </a:t>
                      </a:r>
                      <a:endParaRPr lang="es-CL" dirty="0"/>
                    </a:p>
                  </a:txBody>
                  <a:tcPr marL="77421" marR="77421"/>
                </a:tc>
              </a:tr>
              <a:tr h="370840">
                <a:tc>
                  <a:txBody>
                    <a:bodyPr/>
                    <a:lstStyle/>
                    <a:p>
                      <a:r>
                        <a:rPr lang="es-CL" sz="1700" dirty="0" smtClean="0">
                          <a:solidFill>
                            <a:schemeClr val="tx1">
                              <a:lumMod val="65000"/>
                              <a:lumOff val="35000"/>
                            </a:schemeClr>
                          </a:solidFill>
                        </a:rPr>
                        <a:t>Construcción</a:t>
                      </a:r>
                      <a:r>
                        <a:rPr lang="es-CL" sz="1700" baseline="0" dirty="0" smtClean="0">
                          <a:solidFill>
                            <a:schemeClr val="tx1">
                              <a:lumMod val="65000"/>
                              <a:lumOff val="35000"/>
                            </a:schemeClr>
                          </a:solidFill>
                        </a:rPr>
                        <a:t> de sala</a:t>
                      </a:r>
                      <a:endParaRPr lang="es-CL" sz="1700" dirty="0">
                        <a:solidFill>
                          <a:schemeClr val="tx1">
                            <a:lumMod val="65000"/>
                            <a:lumOff val="35000"/>
                          </a:schemeClr>
                        </a:solidFill>
                      </a:endParaRPr>
                    </a:p>
                  </a:txBody>
                  <a:tcPr marL="77421" marR="77421"/>
                </a:tc>
                <a:tc>
                  <a:txBody>
                    <a:bodyPr/>
                    <a:lstStyle/>
                    <a:p>
                      <a:r>
                        <a:rPr lang="es-CL" sz="1700" dirty="0" smtClean="0">
                          <a:solidFill>
                            <a:schemeClr val="tx1">
                              <a:lumMod val="65000"/>
                              <a:lumOff val="35000"/>
                            </a:schemeClr>
                          </a:solidFill>
                        </a:rPr>
                        <a:t>01</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$1.000.000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Mejoramiento</a:t>
                      </a:r>
                      <a:r>
                        <a:rPr lang="es-CL" sz="1700" baseline="0" dirty="0" smtClean="0">
                          <a:solidFill>
                            <a:schemeClr val="tx1">
                              <a:lumMod val="65000"/>
                              <a:lumOff val="35000"/>
                            </a:schemeClr>
                          </a:solidFill>
                        </a:rPr>
                        <a:t> fachada</a:t>
                      </a:r>
                      <a:endParaRPr lang="es-CL" sz="1700" dirty="0">
                        <a:solidFill>
                          <a:schemeClr val="tx1">
                            <a:lumMod val="65000"/>
                            <a:lumOff val="35000"/>
                          </a:schemeClr>
                        </a:solidFill>
                      </a:endParaRPr>
                    </a:p>
                  </a:txBody>
                  <a:tcPr marL="77421" marR="77421"/>
                </a:tc>
                <a:tc>
                  <a:txBody>
                    <a:bodyPr/>
                    <a:lstStyle/>
                    <a:p>
                      <a:r>
                        <a:rPr lang="es-CL" sz="1700" dirty="0" smtClean="0">
                          <a:solidFill>
                            <a:schemeClr val="tx1">
                              <a:lumMod val="65000"/>
                              <a:lumOff val="35000"/>
                            </a:schemeClr>
                          </a:solidFill>
                        </a:rPr>
                        <a:t>01</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$800.000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$800.000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$800.000</a:t>
                      </a:r>
                      <a:endParaRPr lang="es-CL" sz="1700" dirty="0">
                        <a:solidFill>
                          <a:schemeClr val="tx1">
                            <a:lumMod val="65000"/>
                            <a:lumOff val="35000"/>
                          </a:schemeClr>
                        </a:solidFill>
                      </a:endParaRPr>
                    </a:p>
                  </a:txBody>
                  <a:tcPr marL="77421" marR="77421"/>
                </a:tc>
              </a:tr>
              <a:tr h="370840">
                <a:tc gridSpan="6">
                  <a:txBody>
                    <a:bodyPr/>
                    <a:lstStyle/>
                    <a:p>
                      <a:pPr algn="r"/>
                      <a:r>
                        <a:rPr lang="es-CL" sz="1700" b="1" dirty="0" smtClean="0">
                          <a:solidFill>
                            <a:schemeClr val="tx1">
                              <a:lumMod val="65000"/>
                              <a:lumOff val="35000"/>
                            </a:schemeClr>
                          </a:solidFill>
                        </a:rPr>
                        <a:t>Total: $1.800.000</a:t>
                      </a:r>
                      <a:endParaRPr lang="es-CL" sz="1700" b="1" dirty="0">
                        <a:solidFill>
                          <a:schemeClr val="tx1">
                            <a:lumMod val="65000"/>
                            <a:lumOff val="35000"/>
                          </a:schemeClr>
                        </a:solidFill>
                      </a:endParaRPr>
                    </a:p>
                  </a:txBody>
                  <a:tcPr marL="77421" marR="77421"/>
                </a:tc>
                <a:tc hMerge="1">
                  <a:txBody>
                    <a:bodyPr/>
                    <a:lstStyle/>
                    <a:p>
                      <a:endParaRPr lang="es-CL" dirty="0"/>
                    </a:p>
                  </a:txBody>
                  <a:tcPr/>
                </a:tc>
                <a:tc hMerge="1">
                  <a:txBody>
                    <a:bodyPr/>
                    <a:lstStyle/>
                    <a:p>
                      <a:endParaRPr lang="es-CL" dirty="0"/>
                    </a:p>
                  </a:txBody>
                  <a:tcPr/>
                </a:tc>
                <a:tc hMerge="1">
                  <a:txBody>
                    <a:bodyPr/>
                    <a:lstStyle/>
                    <a:p>
                      <a:endParaRPr lang="es-CL"/>
                    </a:p>
                  </a:txBody>
                  <a:tcPr/>
                </a:tc>
                <a:tc hMerge="1">
                  <a:txBody>
                    <a:bodyPr/>
                    <a:lstStyle/>
                    <a:p>
                      <a:endParaRPr lang="es-CL"/>
                    </a:p>
                  </a:txBody>
                  <a:tcPr/>
                </a:tc>
                <a:tc hMerge="1">
                  <a:txBody>
                    <a:bodyPr/>
                    <a:lstStyle/>
                    <a:p>
                      <a:endParaRPr lang="es-CL" dirty="0"/>
                    </a:p>
                  </a:txBody>
                  <a:tcP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xmlns="" val="3262296755"/>
              </p:ext>
            </p:extLst>
          </p:nvPr>
        </p:nvGraphicFramePr>
        <p:xfrm>
          <a:off x="467544" y="1412776"/>
          <a:ext cx="7923600" cy="2265680"/>
        </p:xfrm>
        <a:graphic>
          <a:graphicData uri="http://schemas.openxmlformats.org/drawingml/2006/table">
            <a:tbl>
              <a:tblPr firstRow="1" bandRow="1">
                <a:tableStyleId>{5C22544A-7EE6-4342-B048-85BDC9FD1C3A}</a:tableStyleId>
              </a:tblPr>
              <a:tblGrid>
                <a:gridCol w="1451652"/>
                <a:gridCol w="1212644"/>
                <a:gridCol w="1080120"/>
                <a:gridCol w="1728192"/>
                <a:gridCol w="1152128"/>
                <a:gridCol w="1298864"/>
              </a:tblGrid>
              <a:tr h="370840">
                <a:tc>
                  <a:txBody>
                    <a:bodyPr/>
                    <a:lstStyle/>
                    <a:p>
                      <a:r>
                        <a:rPr lang="es-CL" dirty="0" smtClean="0"/>
                        <a:t>Gastos</a:t>
                      </a:r>
                      <a:r>
                        <a:rPr lang="es-CL" baseline="0" dirty="0" smtClean="0"/>
                        <a:t> recursos humanos</a:t>
                      </a:r>
                      <a:endParaRPr lang="es-CL" dirty="0"/>
                    </a:p>
                  </a:txBody>
                  <a:tcPr marL="77421" marR="77421"/>
                </a:tc>
                <a:tc>
                  <a:txBody>
                    <a:bodyPr/>
                    <a:lstStyle/>
                    <a:p>
                      <a:r>
                        <a:rPr lang="es-CL" dirty="0" smtClean="0"/>
                        <a:t>Horas</a:t>
                      </a:r>
                      <a:r>
                        <a:rPr lang="es-CL" baseline="0" dirty="0" smtClean="0"/>
                        <a:t> destinadas</a:t>
                      </a:r>
                      <a:endParaRPr lang="es-CL" dirty="0"/>
                    </a:p>
                  </a:txBody>
                  <a:tcPr marL="77421" marR="77421"/>
                </a:tc>
                <a:tc>
                  <a:txBody>
                    <a:bodyPr/>
                    <a:lstStyle/>
                    <a:p>
                      <a:r>
                        <a:rPr lang="es-CL" dirty="0" smtClean="0"/>
                        <a:t>Costo</a:t>
                      </a:r>
                      <a:r>
                        <a:rPr lang="es-CL" baseline="0" dirty="0" smtClean="0"/>
                        <a:t> por hora</a:t>
                      </a:r>
                      <a:endParaRPr lang="es-CL" dirty="0"/>
                    </a:p>
                  </a:txBody>
                  <a:tcPr marL="77421" marR="77421"/>
                </a:tc>
                <a:tc>
                  <a:txBody>
                    <a:bodyPr/>
                    <a:lstStyle/>
                    <a:p>
                      <a:r>
                        <a:rPr lang="es-CL" dirty="0" smtClean="0"/>
                        <a:t>Aporte</a:t>
                      </a:r>
                      <a:r>
                        <a:rPr lang="es-CL" baseline="0" dirty="0" smtClean="0"/>
                        <a:t> propio/terceros</a:t>
                      </a:r>
                      <a:endParaRPr lang="es-CL" dirty="0"/>
                    </a:p>
                  </a:txBody>
                  <a:tcPr marL="77421" marR="77421"/>
                </a:tc>
                <a:tc>
                  <a:txBody>
                    <a:bodyPr/>
                    <a:lstStyle/>
                    <a:p>
                      <a:r>
                        <a:rPr lang="es-CL" dirty="0" smtClean="0"/>
                        <a:t>Aporte solicitado</a:t>
                      </a:r>
                      <a:endParaRPr lang="es-CL" dirty="0"/>
                    </a:p>
                  </a:txBody>
                  <a:tcPr marL="77421" marR="77421"/>
                </a:tc>
                <a:tc>
                  <a:txBody>
                    <a:bodyPr/>
                    <a:lstStyle/>
                    <a:p>
                      <a:pPr marL="0" marR="0" indent="0" algn="l" defTabSz="457068" rtl="0" eaLnBrk="1" fontAlgn="auto" latinLnBrk="0" hangingPunct="1">
                        <a:lnSpc>
                          <a:spcPct val="100000"/>
                        </a:lnSpc>
                        <a:spcBef>
                          <a:spcPts val="0"/>
                        </a:spcBef>
                        <a:spcAft>
                          <a:spcPts val="0"/>
                        </a:spcAft>
                        <a:buClrTx/>
                        <a:buSzTx/>
                        <a:buFontTx/>
                        <a:buNone/>
                        <a:tabLst/>
                        <a:defRPr/>
                      </a:pPr>
                      <a:r>
                        <a:rPr lang="es-CL" dirty="0" smtClean="0"/>
                        <a:t>Sub</a:t>
                      </a:r>
                      <a:r>
                        <a:rPr lang="es-CL" baseline="0" dirty="0" smtClean="0"/>
                        <a:t> total </a:t>
                      </a:r>
                      <a:endParaRPr lang="es-CL" dirty="0" smtClean="0"/>
                    </a:p>
                  </a:txBody>
                  <a:tcPr marL="77421" marR="77421"/>
                </a:tc>
              </a:tr>
              <a:tr h="370840">
                <a:tc>
                  <a:txBody>
                    <a:bodyPr/>
                    <a:lstStyle/>
                    <a:p>
                      <a:r>
                        <a:rPr lang="es-CL" sz="1700" dirty="0" smtClean="0">
                          <a:solidFill>
                            <a:schemeClr val="tx1">
                              <a:lumMod val="65000"/>
                              <a:lumOff val="35000"/>
                            </a:schemeClr>
                          </a:solidFill>
                        </a:rPr>
                        <a:t>Monitor de taller</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05</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$20.000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$100.000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Profesor</a:t>
                      </a:r>
                      <a:r>
                        <a:rPr lang="es-CL" sz="1700" baseline="0" dirty="0" smtClean="0">
                          <a:solidFill>
                            <a:schemeClr val="tx1">
                              <a:lumMod val="65000"/>
                              <a:lumOff val="35000"/>
                            </a:schemeClr>
                          </a:solidFill>
                        </a:rPr>
                        <a:t> curso</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05</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$25.000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$125.000</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$125.000</a:t>
                      </a:r>
                      <a:endParaRPr lang="es-CL" sz="1700" dirty="0">
                        <a:solidFill>
                          <a:schemeClr val="tx1">
                            <a:lumMod val="65000"/>
                            <a:lumOff val="35000"/>
                          </a:schemeClr>
                        </a:solidFill>
                      </a:endParaRPr>
                    </a:p>
                  </a:txBody>
                  <a:tcPr marL="77421" marR="77421"/>
                </a:tc>
              </a:tr>
              <a:tr h="370840">
                <a:tc gridSpan="6">
                  <a:txBody>
                    <a:bodyPr/>
                    <a:lstStyle/>
                    <a:p>
                      <a:pPr algn="r"/>
                      <a:r>
                        <a:rPr lang="es-CL" sz="1700" b="1" dirty="0" smtClean="0">
                          <a:solidFill>
                            <a:schemeClr val="tx1">
                              <a:lumMod val="65000"/>
                              <a:lumOff val="35000"/>
                            </a:schemeClr>
                          </a:solidFill>
                        </a:rPr>
                        <a:t>Total: $225.000</a:t>
                      </a:r>
                      <a:endParaRPr lang="es-CL" sz="1700" b="1" dirty="0">
                        <a:solidFill>
                          <a:schemeClr val="tx1">
                            <a:lumMod val="65000"/>
                            <a:lumOff val="35000"/>
                          </a:schemeClr>
                        </a:solidFill>
                      </a:endParaRPr>
                    </a:p>
                  </a:txBody>
                  <a:tcPr marL="77421" marR="77421"/>
                </a:tc>
                <a:tc hMerge="1">
                  <a:txBody>
                    <a:bodyPr/>
                    <a:lstStyle/>
                    <a:p>
                      <a:endParaRPr lang="es-CL" dirty="0"/>
                    </a:p>
                  </a:txBody>
                  <a:tcPr/>
                </a:tc>
                <a:tc hMerge="1">
                  <a:txBody>
                    <a:bodyPr/>
                    <a:lstStyle/>
                    <a:p>
                      <a:endParaRPr lang="es-CL" dirty="0"/>
                    </a:p>
                  </a:txBody>
                  <a:tcPr/>
                </a:tc>
                <a:tc hMerge="1">
                  <a:txBody>
                    <a:bodyPr/>
                    <a:lstStyle/>
                    <a:p>
                      <a:endParaRPr lang="es-CL"/>
                    </a:p>
                  </a:txBody>
                  <a:tcPr/>
                </a:tc>
                <a:tc hMerge="1">
                  <a:txBody>
                    <a:bodyPr/>
                    <a:lstStyle/>
                    <a:p>
                      <a:endParaRPr lang="es-CL"/>
                    </a:p>
                  </a:txBody>
                  <a:tcPr/>
                </a:tc>
                <a:tc hMerge="1">
                  <a:txBody>
                    <a:bodyPr/>
                    <a:lstStyle/>
                    <a:p>
                      <a:endParaRPr lang="es-CL" dirty="0"/>
                    </a:p>
                  </a:txBody>
                  <a:tcPr/>
                </a:tc>
              </a:tr>
            </a:tbl>
          </a:graphicData>
        </a:graphic>
      </p:graphicFrame>
      <p:pic>
        <p:nvPicPr>
          <p:cNvPr id="8"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7192804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1524000" y="285729"/>
            <a:ext cx="6096000" cy="983032"/>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4000" dirty="0" smtClean="0"/>
                <a:t>Presupuesto</a:t>
              </a:r>
              <a:endParaRPr lang="es-CL" sz="4000" kern="1200" dirty="0"/>
            </a:p>
          </p:txBody>
        </p:sp>
      </p:grpSp>
      <p:graphicFrame>
        <p:nvGraphicFramePr>
          <p:cNvPr id="15" name="14 Tabla"/>
          <p:cNvGraphicFramePr>
            <a:graphicFrameLocks noGrp="1"/>
          </p:cNvGraphicFramePr>
          <p:nvPr>
            <p:extLst>
              <p:ext uri="{D42A27DB-BD31-4B8C-83A1-F6EECF244321}">
                <p14:modId xmlns:p14="http://schemas.microsoft.com/office/powerpoint/2010/main" xmlns="" val="541171950"/>
              </p:ext>
            </p:extLst>
          </p:nvPr>
        </p:nvGraphicFramePr>
        <p:xfrm>
          <a:off x="1269022" y="3929066"/>
          <a:ext cx="6350977" cy="2220308"/>
        </p:xfrm>
        <a:graphic>
          <a:graphicData uri="http://schemas.openxmlformats.org/drawingml/2006/table">
            <a:tbl>
              <a:tblPr firstRow="1" bandRow="1">
                <a:tableStyleId>{5C22544A-7EE6-4342-B048-85BDC9FD1C3A}</a:tableStyleId>
              </a:tblPr>
              <a:tblGrid>
                <a:gridCol w="3847347"/>
                <a:gridCol w="2503630"/>
              </a:tblGrid>
              <a:tr h="370840">
                <a:tc>
                  <a:txBody>
                    <a:bodyPr/>
                    <a:lstStyle/>
                    <a:p>
                      <a:r>
                        <a:rPr lang="es-CL" dirty="0" smtClean="0"/>
                        <a:t>Presupuesto total : ítem</a:t>
                      </a:r>
                      <a:endParaRPr lang="es-CL" dirty="0"/>
                    </a:p>
                  </a:txBody>
                  <a:tcPr marL="77421" marR="77421"/>
                </a:tc>
                <a:tc>
                  <a:txBody>
                    <a:bodyPr/>
                    <a:lstStyle/>
                    <a:p>
                      <a:r>
                        <a:rPr lang="es-CL" dirty="0" smtClean="0"/>
                        <a:t>Total Aporte solicitado</a:t>
                      </a:r>
                      <a:endParaRPr lang="es-CL" dirty="0"/>
                    </a:p>
                  </a:txBody>
                  <a:tcPr marL="77421" marR="77421"/>
                </a:tc>
              </a:tr>
              <a:tr h="370840">
                <a:tc>
                  <a:txBody>
                    <a:bodyPr/>
                    <a:lstStyle/>
                    <a:p>
                      <a:r>
                        <a:rPr lang="es-CL" sz="1700" dirty="0" smtClean="0">
                          <a:solidFill>
                            <a:schemeClr val="tx1">
                              <a:lumMod val="65000"/>
                              <a:lumOff val="35000"/>
                            </a:schemeClr>
                          </a:solidFill>
                        </a:rPr>
                        <a:t>Gastos operacionales</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$15.000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Gastos equipamiento</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$600.000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Gastos</a:t>
                      </a:r>
                      <a:r>
                        <a:rPr lang="es-CL" sz="1700" baseline="0" dirty="0" smtClean="0">
                          <a:solidFill>
                            <a:schemeClr val="tx1">
                              <a:lumMod val="65000"/>
                              <a:lumOff val="35000"/>
                            </a:schemeClr>
                          </a:solidFill>
                        </a:rPr>
                        <a:t> recursos humanos</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$225.000</a:t>
                      </a:r>
                      <a:endParaRPr lang="es-CL" sz="1700" dirty="0">
                        <a:solidFill>
                          <a:schemeClr val="tx1">
                            <a:lumMod val="65000"/>
                            <a:lumOff val="35000"/>
                          </a:schemeClr>
                        </a:solidFill>
                      </a:endParaRPr>
                    </a:p>
                  </a:txBody>
                  <a:tcPr marL="77421" marR="77421"/>
                </a:tc>
              </a:tr>
              <a:tr h="366108">
                <a:tc>
                  <a:txBody>
                    <a:bodyPr/>
                    <a:lstStyle/>
                    <a:p>
                      <a:r>
                        <a:rPr lang="es-CL" sz="1700" dirty="0" smtClean="0">
                          <a:solidFill>
                            <a:schemeClr val="tx1">
                              <a:lumMod val="65000"/>
                              <a:lumOff val="35000"/>
                            </a:schemeClr>
                          </a:solidFill>
                        </a:rPr>
                        <a:t>Gastos infraestructura</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$1.800.000</a:t>
                      </a:r>
                      <a:endParaRPr lang="es-CL" sz="1700" dirty="0">
                        <a:solidFill>
                          <a:schemeClr val="tx1">
                            <a:lumMod val="65000"/>
                            <a:lumOff val="35000"/>
                          </a:schemeClr>
                        </a:solidFill>
                      </a:endParaRPr>
                    </a:p>
                  </a:txBody>
                  <a:tcPr marL="77421" marR="77421"/>
                </a:tc>
              </a:tr>
              <a:tr h="370840">
                <a:tc gridSpan="2">
                  <a:txBody>
                    <a:bodyPr/>
                    <a:lstStyle/>
                    <a:p>
                      <a:pPr algn="r"/>
                      <a:r>
                        <a:rPr lang="es-CL" sz="1700" b="1" dirty="0" smtClean="0">
                          <a:solidFill>
                            <a:schemeClr val="tx1">
                              <a:lumMod val="65000"/>
                              <a:lumOff val="35000"/>
                            </a:schemeClr>
                          </a:solidFill>
                        </a:rPr>
                        <a:t>Total: $2.640.000</a:t>
                      </a:r>
                      <a:endParaRPr lang="es-CL" sz="1700" b="1" dirty="0">
                        <a:solidFill>
                          <a:schemeClr val="tx1">
                            <a:lumMod val="65000"/>
                            <a:lumOff val="35000"/>
                          </a:schemeClr>
                        </a:solidFill>
                      </a:endParaRPr>
                    </a:p>
                  </a:txBody>
                  <a:tcPr marL="77421" marR="77421"/>
                </a:tc>
                <a:tc hMerge="1">
                  <a:txBody>
                    <a:bodyPr/>
                    <a:lstStyle/>
                    <a:p>
                      <a:endParaRPr lang="es-CL" dirty="0"/>
                    </a:p>
                  </a:txBody>
                  <a:tcPr/>
                </a:tc>
              </a:tr>
            </a:tbl>
          </a:graphicData>
        </a:graphic>
      </p:graphicFrame>
      <p:graphicFrame>
        <p:nvGraphicFramePr>
          <p:cNvPr id="8" name="7 Tabla"/>
          <p:cNvGraphicFramePr>
            <a:graphicFrameLocks noGrp="1"/>
          </p:cNvGraphicFramePr>
          <p:nvPr>
            <p:extLst>
              <p:ext uri="{D42A27DB-BD31-4B8C-83A1-F6EECF244321}">
                <p14:modId xmlns:p14="http://schemas.microsoft.com/office/powerpoint/2010/main" xmlns="" val="790564082"/>
              </p:ext>
            </p:extLst>
          </p:nvPr>
        </p:nvGraphicFramePr>
        <p:xfrm>
          <a:off x="1269022" y="1500174"/>
          <a:ext cx="6350978" cy="2489548"/>
        </p:xfrm>
        <a:graphic>
          <a:graphicData uri="http://schemas.openxmlformats.org/drawingml/2006/table">
            <a:tbl>
              <a:tblPr firstRow="1" bandRow="1">
                <a:tableStyleId>{5C22544A-7EE6-4342-B048-85BDC9FD1C3A}</a:tableStyleId>
              </a:tblPr>
              <a:tblGrid>
                <a:gridCol w="3786862"/>
                <a:gridCol w="2564116"/>
              </a:tblGrid>
              <a:tr h="370840">
                <a:tc>
                  <a:txBody>
                    <a:bodyPr/>
                    <a:lstStyle/>
                    <a:p>
                      <a:r>
                        <a:rPr lang="es-CL" dirty="0" smtClean="0"/>
                        <a:t>Presupuesto total : ítem</a:t>
                      </a:r>
                      <a:endParaRPr lang="es-CL" dirty="0"/>
                    </a:p>
                  </a:txBody>
                  <a:tcPr marL="77421" marR="77421"/>
                </a:tc>
                <a:tc>
                  <a:txBody>
                    <a:bodyPr/>
                    <a:lstStyle/>
                    <a:p>
                      <a:r>
                        <a:rPr lang="es-CL" dirty="0" smtClean="0"/>
                        <a:t>Total Aporte propio/terceros</a:t>
                      </a:r>
                      <a:endParaRPr lang="es-CL" dirty="0"/>
                    </a:p>
                  </a:txBody>
                  <a:tcPr marL="77421" marR="77421"/>
                </a:tc>
              </a:tr>
              <a:tr h="370840">
                <a:tc>
                  <a:txBody>
                    <a:bodyPr/>
                    <a:lstStyle/>
                    <a:p>
                      <a:r>
                        <a:rPr lang="es-CL" sz="1700" dirty="0" smtClean="0">
                          <a:solidFill>
                            <a:schemeClr val="tx1">
                              <a:lumMod val="65000"/>
                              <a:lumOff val="35000"/>
                            </a:schemeClr>
                          </a:solidFill>
                        </a:rPr>
                        <a:t>Gastos operacionales</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$9.500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Gastos equipamiento</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$70.000</a:t>
                      </a:r>
                      <a:endParaRPr lang="es-CL" sz="1700" dirty="0">
                        <a:solidFill>
                          <a:schemeClr val="tx1">
                            <a:lumMod val="65000"/>
                            <a:lumOff val="35000"/>
                          </a:schemeClr>
                        </a:solidFill>
                      </a:endParaRPr>
                    </a:p>
                  </a:txBody>
                  <a:tcPr marL="77421" marR="77421"/>
                </a:tc>
              </a:tr>
              <a:tr h="370840">
                <a:tc>
                  <a:txBody>
                    <a:bodyPr/>
                    <a:lstStyle/>
                    <a:p>
                      <a:r>
                        <a:rPr lang="es-CL" sz="1700" dirty="0" smtClean="0">
                          <a:solidFill>
                            <a:schemeClr val="tx1">
                              <a:lumMod val="65000"/>
                              <a:lumOff val="35000"/>
                            </a:schemeClr>
                          </a:solidFill>
                        </a:rPr>
                        <a:t>Gastos</a:t>
                      </a:r>
                      <a:r>
                        <a:rPr lang="es-CL" sz="1700" baseline="0" dirty="0" smtClean="0">
                          <a:solidFill>
                            <a:schemeClr val="tx1">
                              <a:lumMod val="65000"/>
                              <a:lumOff val="35000"/>
                            </a:schemeClr>
                          </a:solidFill>
                        </a:rPr>
                        <a:t> recursos humanos</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r>
              <a:tr h="366108">
                <a:tc>
                  <a:txBody>
                    <a:bodyPr/>
                    <a:lstStyle/>
                    <a:p>
                      <a:r>
                        <a:rPr lang="es-CL" sz="1700" dirty="0" smtClean="0">
                          <a:solidFill>
                            <a:schemeClr val="tx1">
                              <a:lumMod val="65000"/>
                              <a:lumOff val="35000"/>
                            </a:schemeClr>
                          </a:solidFill>
                        </a:rPr>
                        <a:t>Gastos infraestructura</a:t>
                      </a:r>
                      <a:endParaRPr lang="es-CL" sz="1700" dirty="0">
                        <a:solidFill>
                          <a:schemeClr val="tx1">
                            <a:lumMod val="65000"/>
                            <a:lumOff val="35000"/>
                          </a:schemeClr>
                        </a:solidFill>
                      </a:endParaRPr>
                    </a:p>
                  </a:txBody>
                  <a:tcPr marL="77421" marR="77421"/>
                </a:tc>
                <a:tc>
                  <a:txBody>
                    <a:bodyPr/>
                    <a:lstStyle/>
                    <a:p>
                      <a:pPr algn="r"/>
                      <a:r>
                        <a:rPr lang="es-CL" sz="1700" dirty="0" smtClean="0">
                          <a:solidFill>
                            <a:schemeClr val="tx1">
                              <a:lumMod val="65000"/>
                              <a:lumOff val="35000"/>
                            </a:schemeClr>
                          </a:solidFill>
                        </a:rPr>
                        <a:t>$0</a:t>
                      </a:r>
                      <a:endParaRPr lang="es-CL" sz="1700" dirty="0">
                        <a:solidFill>
                          <a:schemeClr val="tx1">
                            <a:lumMod val="65000"/>
                            <a:lumOff val="35000"/>
                          </a:schemeClr>
                        </a:solidFill>
                      </a:endParaRPr>
                    </a:p>
                  </a:txBody>
                  <a:tcPr marL="77421" marR="77421"/>
                </a:tc>
              </a:tr>
              <a:tr h="370840">
                <a:tc gridSpan="2">
                  <a:txBody>
                    <a:bodyPr/>
                    <a:lstStyle/>
                    <a:p>
                      <a:pPr algn="r"/>
                      <a:r>
                        <a:rPr lang="es-CL" sz="1700" b="1" dirty="0" smtClean="0">
                          <a:solidFill>
                            <a:schemeClr val="tx1">
                              <a:lumMod val="65000"/>
                              <a:lumOff val="35000"/>
                            </a:schemeClr>
                          </a:solidFill>
                        </a:rPr>
                        <a:t>Total: $79.500</a:t>
                      </a:r>
                      <a:endParaRPr lang="es-CL" sz="1700" b="1" dirty="0">
                        <a:solidFill>
                          <a:schemeClr val="tx1">
                            <a:lumMod val="65000"/>
                            <a:lumOff val="35000"/>
                          </a:schemeClr>
                        </a:solidFill>
                      </a:endParaRPr>
                    </a:p>
                  </a:txBody>
                  <a:tcPr marL="77421" marR="77421"/>
                </a:tc>
                <a:tc hMerge="1">
                  <a:txBody>
                    <a:bodyPr/>
                    <a:lstStyle/>
                    <a:p>
                      <a:endParaRPr lang="es-CL" dirty="0"/>
                    </a:p>
                  </a:txBody>
                  <a:tcPr/>
                </a:tc>
              </a:tr>
            </a:tbl>
          </a:graphicData>
        </a:graphic>
      </p:graphicFrame>
      <p:pic>
        <p:nvPicPr>
          <p:cNvPr id="7"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6796721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640442" y="285729"/>
            <a:ext cx="7379231" cy="1109531"/>
            <a:chOff x="0" y="0"/>
            <a:chExt cx="7199842" cy="1444974"/>
          </a:xfrm>
        </p:grpSpPr>
        <p:sp>
          <p:nvSpPr>
            <p:cNvPr id="9" name="8 Rectángulo redondeado"/>
            <p:cNvSpPr/>
            <p:nvPr/>
          </p:nvSpPr>
          <p:spPr>
            <a:xfrm>
              <a:off x="0" y="0"/>
              <a:ext cx="7199842" cy="144497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9 Rectángulo"/>
            <p:cNvSpPr/>
            <p:nvPr/>
          </p:nvSpPr>
          <p:spPr>
            <a:xfrm>
              <a:off x="42322" y="42322"/>
              <a:ext cx="7115198" cy="13603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CL" sz="3800" dirty="0" smtClean="0"/>
                <a:t>Información útil para postular a fondos concursables</a:t>
              </a:r>
              <a:endParaRPr lang="es-CL" sz="3800" kern="1200" dirty="0"/>
            </a:p>
          </p:txBody>
        </p:sp>
      </p:grpSp>
      <p:graphicFrame>
        <p:nvGraphicFramePr>
          <p:cNvPr id="8" name="7 Diagrama"/>
          <p:cNvGraphicFramePr/>
          <p:nvPr>
            <p:extLst>
              <p:ext uri="{D42A27DB-BD31-4B8C-83A1-F6EECF244321}">
                <p14:modId xmlns:p14="http://schemas.microsoft.com/office/powerpoint/2010/main" xmlns="" val="2485600592"/>
              </p:ext>
            </p:extLst>
          </p:nvPr>
        </p:nvGraphicFramePr>
        <p:xfrm>
          <a:off x="1184812" y="1571612"/>
          <a:ext cx="6452297" cy="5066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33035376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Diagrama"/>
          <p:cNvGraphicFramePr/>
          <p:nvPr>
            <p:extLst>
              <p:ext uri="{D42A27DB-BD31-4B8C-83A1-F6EECF244321}">
                <p14:modId xmlns:p14="http://schemas.microsoft.com/office/powerpoint/2010/main" xmlns="" val="448875322"/>
              </p:ext>
            </p:extLst>
          </p:nvPr>
        </p:nvGraphicFramePr>
        <p:xfrm>
          <a:off x="700927" y="142852"/>
          <a:ext cx="7923601" cy="6495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6 Grupo"/>
          <p:cNvGrpSpPr/>
          <p:nvPr/>
        </p:nvGrpSpPr>
        <p:grpSpPr>
          <a:xfrm>
            <a:off x="707099" y="1964522"/>
            <a:ext cx="2706989" cy="1214446"/>
            <a:chOff x="-11778452" y="1178358"/>
            <a:chExt cx="7743453" cy="673662"/>
          </a:xfrm>
        </p:grpSpPr>
        <p:sp>
          <p:nvSpPr>
            <p:cNvPr id="11" name="10 Rectángulo redondeado"/>
            <p:cNvSpPr/>
            <p:nvPr/>
          </p:nvSpPr>
          <p:spPr>
            <a:xfrm>
              <a:off x="-11778452" y="1376493"/>
              <a:ext cx="7242043" cy="317018"/>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1 Rectángulo"/>
            <p:cNvSpPr/>
            <p:nvPr/>
          </p:nvSpPr>
          <p:spPr>
            <a:xfrm>
              <a:off x="-11086367" y="1178358"/>
              <a:ext cx="7051368"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r>
                <a:rPr lang="es-ES_tradnl" sz="1700" dirty="0" smtClean="0">
                  <a:solidFill>
                    <a:schemeClr val="tx1"/>
                  </a:solidFill>
                </a:rPr>
                <a:t>Leer detenidamente las Bases</a:t>
              </a:r>
              <a:endParaRPr lang="es-ES_tradnl" sz="1700" dirty="0">
                <a:solidFill>
                  <a:schemeClr val="tx1"/>
                </a:solidFill>
              </a:endParaRPr>
            </a:p>
          </p:txBody>
        </p:sp>
      </p:grpSp>
      <p:grpSp>
        <p:nvGrpSpPr>
          <p:cNvPr id="13" name="12 Grupo"/>
          <p:cNvGrpSpPr/>
          <p:nvPr/>
        </p:nvGrpSpPr>
        <p:grpSpPr>
          <a:xfrm>
            <a:off x="3414089" y="1964522"/>
            <a:ext cx="2706989" cy="1214446"/>
            <a:chOff x="-11778452" y="1178358"/>
            <a:chExt cx="7743453" cy="673662"/>
          </a:xfrm>
        </p:grpSpPr>
        <p:sp>
          <p:nvSpPr>
            <p:cNvPr id="14" name="13 Rectángulo redondeado"/>
            <p:cNvSpPr/>
            <p:nvPr/>
          </p:nvSpPr>
          <p:spPr>
            <a:xfrm>
              <a:off x="-11778452" y="1376493"/>
              <a:ext cx="7242043" cy="317018"/>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¿Quiénes pueden postular?</a:t>
              </a:r>
              <a:endParaRPr lang="es-CL" dirty="0"/>
            </a:p>
          </p:txBody>
        </p:sp>
        <p:sp>
          <p:nvSpPr>
            <p:cNvPr id="15" name="14 Rectángulo"/>
            <p:cNvSpPr/>
            <p:nvPr/>
          </p:nvSpPr>
          <p:spPr>
            <a:xfrm>
              <a:off x="-11778452" y="1178358"/>
              <a:ext cx="7743453"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endParaRPr lang="es-ES_tradnl" sz="1700" dirty="0">
                <a:solidFill>
                  <a:schemeClr val="tx1">
                    <a:lumMod val="65000"/>
                    <a:lumOff val="35000"/>
                  </a:schemeClr>
                </a:solidFill>
              </a:endParaRPr>
            </a:p>
          </p:txBody>
        </p:sp>
      </p:grpSp>
      <p:sp>
        <p:nvSpPr>
          <p:cNvPr id="16" name="15 Rectángulo redondeado"/>
          <p:cNvSpPr/>
          <p:nvPr/>
        </p:nvSpPr>
        <p:spPr>
          <a:xfrm>
            <a:off x="707099" y="3178968"/>
            <a:ext cx="2531704" cy="57150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Gastos a Financiar</a:t>
            </a:r>
            <a:endParaRPr lang="es-CL" dirty="0"/>
          </a:p>
        </p:txBody>
      </p:sp>
      <p:sp>
        <p:nvSpPr>
          <p:cNvPr id="17" name="16 Rectángulo redondeado"/>
          <p:cNvSpPr/>
          <p:nvPr/>
        </p:nvSpPr>
        <p:spPr>
          <a:xfrm>
            <a:off x="6121077" y="2321711"/>
            <a:ext cx="2531704" cy="57150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Tipo de Proyectos</a:t>
            </a:r>
            <a:endParaRPr lang="es-CL" dirty="0"/>
          </a:p>
        </p:txBody>
      </p:sp>
      <p:sp>
        <p:nvSpPr>
          <p:cNvPr id="18" name="17 Rectángulo redondeado"/>
          <p:cNvSpPr/>
          <p:nvPr/>
        </p:nvSpPr>
        <p:spPr>
          <a:xfrm>
            <a:off x="3414088" y="3178968"/>
            <a:ext cx="2531704" cy="57150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N° de proyectos </a:t>
            </a:r>
            <a:endParaRPr lang="es-CL" dirty="0"/>
          </a:p>
        </p:txBody>
      </p:sp>
      <p:sp>
        <p:nvSpPr>
          <p:cNvPr id="19" name="18 Rectángulo redondeado"/>
          <p:cNvSpPr/>
          <p:nvPr/>
        </p:nvSpPr>
        <p:spPr>
          <a:xfrm>
            <a:off x="6121077" y="3178968"/>
            <a:ext cx="2531704" cy="57150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Duración</a:t>
            </a:r>
            <a:endParaRPr lang="es-CL" dirty="0"/>
          </a:p>
        </p:txBody>
      </p:sp>
      <p:sp>
        <p:nvSpPr>
          <p:cNvPr id="20" name="19 Rectángulo redondeado"/>
          <p:cNvSpPr/>
          <p:nvPr/>
        </p:nvSpPr>
        <p:spPr>
          <a:xfrm>
            <a:off x="3414088" y="3899402"/>
            <a:ext cx="2531704" cy="776292"/>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        Plazos y Forma de Postulación</a:t>
            </a:r>
            <a:endParaRPr lang="es-CL" dirty="0"/>
          </a:p>
        </p:txBody>
      </p:sp>
      <p:pic>
        <p:nvPicPr>
          <p:cNvPr id="12290" name="Picture 2" descr="http://www.educima.com/dibujo-para-colorear-leer-dl11684.jpg"/>
          <p:cNvPicPr>
            <a:picLocks noChangeAspect="1" noChangeArrowheads="1"/>
          </p:cNvPicPr>
          <p:nvPr/>
        </p:nvPicPr>
        <p:blipFill>
          <a:blip r:embed="rId8" cstate="print"/>
          <a:srcRect/>
          <a:stretch>
            <a:fillRect/>
          </a:stretch>
        </p:blipFill>
        <p:spPr bwMode="auto">
          <a:xfrm>
            <a:off x="946054" y="3899402"/>
            <a:ext cx="2468034" cy="2065442"/>
          </a:xfrm>
          <a:prstGeom prst="rect">
            <a:avLst/>
          </a:prstGeom>
          <a:noFill/>
        </p:spPr>
      </p:pic>
      <p:pic>
        <p:nvPicPr>
          <p:cNvPr id="12292" name="Picture 4" descr="http://1.bp.blogspot.com/-hJqqQFyb4XY/U6v1mLc3HyI/AAAAAAAABqg/1PKtFfBbtdo/s1600/Gastos.jpg"/>
          <p:cNvPicPr>
            <a:picLocks noChangeAspect="1" noChangeArrowheads="1"/>
          </p:cNvPicPr>
          <p:nvPr/>
        </p:nvPicPr>
        <p:blipFill>
          <a:blip r:embed="rId9" cstate="print"/>
          <a:srcRect/>
          <a:stretch>
            <a:fillRect/>
          </a:stretch>
        </p:blipFill>
        <p:spPr bwMode="auto">
          <a:xfrm>
            <a:off x="6157654" y="3899403"/>
            <a:ext cx="2286939" cy="1893105"/>
          </a:xfrm>
          <a:prstGeom prst="rect">
            <a:avLst/>
          </a:prstGeom>
          <a:noFill/>
        </p:spPr>
      </p:pic>
    </p:spTree>
    <p:extLst>
      <p:ext uri="{BB962C8B-B14F-4D97-AF65-F5344CB8AC3E}">
        <p14:creationId xmlns:p14="http://schemas.microsoft.com/office/powerpoint/2010/main" xmlns="" val="8143505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Diagrama"/>
          <p:cNvGraphicFramePr/>
          <p:nvPr>
            <p:extLst>
              <p:ext uri="{D42A27DB-BD31-4B8C-83A1-F6EECF244321}">
                <p14:modId xmlns:p14="http://schemas.microsoft.com/office/powerpoint/2010/main" xmlns="" val="2415202114"/>
              </p:ext>
            </p:extLst>
          </p:nvPr>
        </p:nvGraphicFramePr>
        <p:xfrm>
          <a:off x="700927" y="214290"/>
          <a:ext cx="7923601" cy="6423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6 Grupo"/>
          <p:cNvGrpSpPr/>
          <p:nvPr/>
        </p:nvGrpSpPr>
        <p:grpSpPr>
          <a:xfrm>
            <a:off x="3414089" y="3631493"/>
            <a:ext cx="2706989" cy="1214446"/>
            <a:chOff x="-11778452" y="1178358"/>
            <a:chExt cx="7743453" cy="673662"/>
          </a:xfrm>
        </p:grpSpPr>
        <p:sp>
          <p:nvSpPr>
            <p:cNvPr id="11" name="10 Rectángulo redondeado"/>
            <p:cNvSpPr/>
            <p:nvPr/>
          </p:nvSpPr>
          <p:spPr>
            <a:xfrm>
              <a:off x="-11778452" y="1376493"/>
              <a:ext cx="7242043" cy="317018"/>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1 Rectángulo"/>
            <p:cNvSpPr/>
            <p:nvPr/>
          </p:nvSpPr>
          <p:spPr>
            <a:xfrm>
              <a:off x="-11086367" y="1178358"/>
              <a:ext cx="7051368"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r>
                <a:rPr lang="es-ES_tradnl" sz="1700" dirty="0" smtClean="0">
                  <a:solidFill>
                    <a:schemeClr val="tx1"/>
                  </a:solidFill>
                </a:rPr>
                <a:t>Formulario de Postulación</a:t>
              </a:r>
              <a:endParaRPr lang="es-ES_tradnl" sz="1700" dirty="0">
                <a:solidFill>
                  <a:schemeClr val="tx1"/>
                </a:solidFill>
              </a:endParaRPr>
            </a:p>
          </p:txBody>
        </p:sp>
      </p:grpSp>
      <p:grpSp>
        <p:nvGrpSpPr>
          <p:cNvPr id="3" name="12 Grupo"/>
          <p:cNvGrpSpPr/>
          <p:nvPr/>
        </p:nvGrpSpPr>
        <p:grpSpPr>
          <a:xfrm>
            <a:off x="3414089" y="1964522"/>
            <a:ext cx="2706989" cy="1214446"/>
            <a:chOff x="-11778452" y="1178358"/>
            <a:chExt cx="7743453" cy="673662"/>
          </a:xfrm>
        </p:grpSpPr>
        <p:sp>
          <p:nvSpPr>
            <p:cNvPr id="14" name="13 Rectángulo redondeado"/>
            <p:cNvSpPr/>
            <p:nvPr/>
          </p:nvSpPr>
          <p:spPr>
            <a:xfrm>
              <a:off x="-11778452" y="1376493"/>
              <a:ext cx="7242043" cy="317018"/>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Certificado de Vigencia</a:t>
              </a:r>
              <a:endParaRPr lang="es-CL" dirty="0"/>
            </a:p>
          </p:txBody>
        </p:sp>
        <p:sp>
          <p:nvSpPr>
            <p:cNvPr id="15" name="14 Rectángulo"/>
            <p:cNvSpPr/>
            <p:nvPr/>
          </p:nvSpPr>
          <p:spPr>
            <a:xfrm>
              <a:off x="-11778452" y="1178358"/>
              <a:ext cx="7743453"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endParaRPr lang="es-ES_tradnl" sz="1700" dirty="0">
                <a:solidFill>
                  <a:schemeClr val="tx1">
                    <a:lumMod val="65000"/>
                    <a:lumOff val="35000"/>
                  </a:schemeClr>
                </a:solidFill>
              </a:endParaRPr>
            </a:p>
          </p:txBody>
        </p:sp>
      </p:grpSp>
      <p:sp>
        <p:nvSpPr>
          <p:cNvPr id="16" name="15 Rectángulo redondeado"/>
          <p:cNvSpPr/>
          <p:nvPr/>
        </p:nvSpPr>
        <p:spPr>
          <a:xfrm>
            <a:off x="3561120" y="4845939"/>
            <a:ext cx="2531704" cy="500064"/>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s-CL" dirty="0" smtClean="0"/>
              <a:t>        Cuenta Bancaria</a:t>
            </a:r>
            <a:endParaRPr lang="es-CL" dirty="0"/>
          </a:p>
        </p:txBody>
      </p:sp>
      <p:sp>
        <p:nvSpPr>
          <p:cNvPr id="17" name="16 Rectángulo redondeado"/>
          <p:cNvSpPr/>
          <p:nvPr/>
        </p:nvSpPr>
        <p:spPr>
          <a:xfrm>
            <a:off x="6092824" y="2357429"/>
            <a:ext cx="2531704" cy="571505"/>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Personería Repres. Legal</a:t>
            </a:r>
            <a:endParaRPr lang="es-CL" dirty="0"/>
          </a:p>
        </p:txBody>
      </p:sp>
      <p:sp>
        <p:nvSpPr>
          <p:cNvPr id="18" name="17 Rectángulo redondeado"/>
          <p:cNvSpPr/>
          <p:nvPr/>
        </p:nvSpPr>
        <p:spPr>
          <a:xfrm>
            <a:off x="3414088" y="3000375"/>
            <a:ext cx="2537876" cy="785817"/>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sz="1600" dirty="0" smtClean="0"/>
              <a:t>Carta Respaldo Aporte          propio</a:t>
            </a:r>
            <a:endParaRPr lang="es-CL" sz="1600" dirty="0"/>
          </a:p>
        </p:txBody>
      </p:sp>
      <p:sp>
        <p:nvSpPr>
          <p:cNvPr id="13" name="12 Rectángulo redondeado"/>
          <p:cNvSpPr/>
          <p:nvPr/>
        </p:nvSpPr>
        <p:spPr>
          <a:xfrm>
            <a:off x="6121077" y="3000375"/>
            <a:ext cx="2537876" cy="785817"/>
          </a:xfrm>
          <a:prstGeom prst="roundRect">
            <a:avLst>
              <a:gd name="adj" fmla="val 10000"/>
            </a:avLst>
          </a:prstGeom>
          <a:ln>
            <a:solidFill>
              <a:srgbClr val="9BBB59"/>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sz="1600" dirty="0" smtClean="0"/>
              <a:t>Copia del RUT Organización</a:t>
            </a:r>
            <a:endParaRPr lang="es-CL" sz="1600" dirty="0"/>
          </a:p>
        </p:txBody>
      </p:sp>
      <p:pic>
        <p:nvPicPr>
          <p:cNvPr id="6147" name="Picture 3"/>
          <p:cNvPicPr>
            <a:picLocks noChangeAspect="1" noChangeArrowheads="1"/>
          </p:cNvPicPr>
          <p:nvPr/>
        </p:nvPicPr>
        <p:blipFill>
          <a:blip r:embed="rId8" cstate="print"/>
          <a:srcRect/>
          <a:stretch>
            <a:fillRect/>
          </a:stretch>
        </p:blipFill>
        <p:spPr bwMode="auto">
          <a:xfrm>
            <a:off x="6749478" y="4143380"/>
            <a:ext cx="1588018" cy="1777082"/>
          </a:xfrm>
          <a:prstGeom prst="rect">
            <a:avLst/>
          </a:prstGeom>
          <a:noFill/>
          <a:ln w="9525">
            <a:noFill/>
            <a:miter lim="800000"/>
            <a:headEnd/>
            <a:tailEnd/>
          </a:ln>
          <a:effectLst/>
        </p:spPr>
      </p:pic>
      <p:pic>
        <p:nvPicPr>
          <p:cNvPr id="6149" name="Picture 5" descr="http://mestreacasa.gva.es/c/document_library/get_file?folderId=500010530546&amp;name=DLFE-505392.bmp"/>
          <p:cNvPicPr>
            <a:picLocks noChangeAspect="1" noChangeArrowheads="1"/>
          </p:cNvPicPr>
          <p:nvPr/>
        </p:nvPicPr>
        <p:blipFill>
          <a:blip r:embed="rId9" cstate="print"/>
          <a:srcRect/>
          <a:stretch>
            <a:fillRect/>
          </a:stretch>
        </p:blipFill>
        <p:spPr bwMode="auto">
          <a:xfrm>
            <a:off x="1063841" y="2357428"/>
            <a:ext cx="2177478" cy="3256462"/>
          </a:xfrm>
          <a:prstGeom prst="rect">
            <a:avLst/>
          </a:prstGeom>
          <a:noFill/>
        </p:spPr>
      </p:pic>
    </p:spTree>
    <p:extLst>
      <p:ext uri="{BB962C8B-B14F-4D97-AF65-F5344CB8AC3E}">
        <p14:creationId xmlns:p14="http://schemas.microsoft.com/office/powerpoint/2010/main" xmlns="" val="12654144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Diagrama"/>
          <p:cNvGraphicFramePr/>
          <p:nvPr>
            <p:extLst>
              <p:ext uri="{D42A27DB-BD31-4B8C-83A1-F6EECF244321}">
                <p14:modId xmlns:p14="http://schemas.microsoft.com/office/powerpoint/2010/main" xmlns="" val="2440899215"/>
              </p:ext>
            </p:extLst>
          </p:nvPr>
        </p:nvGraphicFramePr>
        <p:xfrm>
          <a:off x="700927" y="285728"/>
          <a:ext cx="7923601" cy="6352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6 Grupo"/>
          <p:cNvGrpSpPr/>
          <p:nvPr/>
        </p:nvGrpSpPr>
        <p:grpSpPr>
          <a:xfrm>
            <a:off x="5585797" y="4321974"/>
            <a:ext cx="2706989" cy="1214446"/>
            <a:chOff x="-11778452" y="1178358"/>
            <a:chExt cx="7743453" cy="673662"/>
          </a:xfrm>
        </p:grpSpPr>
        <p:sp>
          <p:nvSpPr>
            <p:cNvPr id="11" name="10 Rectángulo redondeado"/>
            <p:cNvSpPr/>
            <p:nvPr/>
          </p:nvSpPr>
          <p:spPr>
            <a:xfrm>
              <a:off x="-11778452" y="1376493"/>
              <a:ext cx="7242043" cy="317018"/>
            </a:xfrm>
            <a:prstGeom prst="roundRect">
              <a:avLst>
                <a:gd name="adj" fmla="val 10000"/>
              </a:avLst>
            </a:prstGeom>
            <a:ln>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1 Rectángulo"/>
            <p:cNvSpPr/>
            <p:nvPr/>
          </p:nvSpPr>
          <p:spPr>
            <a:xfrm>
              <a:off x="-11086367" y="1178358"/>
              <a:ext cx="7051368"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ctr"/>
              <a:r>
                <a:rPr lang="es-ES_tradnl" sz="1700" dirty="0" smtClean="0">
                  <a:solidFill>
                    <a:schemeClr val="tx1"/>
                  </a:solidFill>
                </a:rPr>
                <a:t>Pertinencia</a:t>
              </a:r>
              <a:endParaRPr lang="es-ES_tradnl" sz="1700" dirty="0">
                <a:solidFill>
                  <a:schemeClr val="tx1"/>
                </a:solidFill>
              </a:endParaRPr>
            </a:p>
          </p:txBody>
        </p:sp>
      </p:grpSp>
      <p:grpSp>
        <p:nvGrpSpPr>
          <p:cNvPr id="3" name="12 Grupo"/>
          <p:cNvGrpSpPr/>
          <p:nvPr/>
        </p:nvGrpSpPr>
        <p:grpSpPr>
          <a:xfrm>
            <a:off x="5343855" y="2678897"/>
            <a:ext cx="2706989" cy="1214446"/>
            <a:chOff x="-11778452" y="1178358"/>
            <a:chExt cx="7743453" cy="673662"/>
          </a:xfrm>
        </p:grpSpPr>
        <p:sp>
          <p:nvSpPr>
            <p:cNvPr id="14" name="13 Rectángulo redondeado"/>
            <p:cNvSpPr/>
            <p:nvPr/>
          </p:nvSpPr>
          <p:spPr>
            <a:xfrm>
              <a:off x="-11778452" y="1376493"/>
              <a:ext cx="7242043" cy="317018"/>
            </a:xfrm>
            <a:prstGeom prst="roundRect">
              <a:avLst>
                <a:gd name="adj" fmla="val 10000"/>
              </a:avLst>
            </a:prstGeom>
            <a:ln>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    Coherencia</a:t>
              </a:r>
              <a:endParaRPr lang="es-CL" dirty="0"/>
            </a:p>
          </p:txBody>
        </p:sp>
        <p:sp>
          <p:nvSpPr>
            <p:cNvPr id="15" name="14 Rectángulo"/>
            <p:cNvSpPr/>
            <p:nvPr/>
          </p:nvSpPr>
          <p:spPr>
            <a:xfrm>
              <a:off x="-11778452" y="1178358"/>
              <a:ext cx="7743453"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endParaRPr lang="es-ES_tradnl" sz="1700" dirty="0">
                <a:solidFill>
                  <a:schemeClr val="tx1">
                    <a:lumMod val="65000"/>
                    <a:lumOff val="35000"/>
                  </a:schemeClr>
                </a:solidFill>
              </a:endParaRPr>
            </a:p>
          </p:txBody>
        </p:sp>
      </p:grpSp>
      <p:sp>
        <p:nvSpPr>
          <p:cNvPr id="16" name="15 Rectángulo redondeado"/>
          <p:cNvSpPr/>
          <p:nvPr/>
        </p:nvSpPr>
        <p:spPr>
          <a:xfrm>
            <a:off x="5902681" y="3893342"/>
            <a:ext cx="2531704" cy="500065"/>
          </a:xfrm>
          <a:prstGeom prst="roundRect">
            <a:avLst>
              <a:gd name="adj" fmla="val 10000"/>
            </a:avLst>
          </a:prstGeom>
          <a:ln>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        Presupuesto</a:t>
            </a:r>
            <a:endParaRPr lang="es-CL" dirty="0"/>
          </a:p>
        </p:txBody>
      </p:sp>
      <p:sp>
        <p:nvSpPr>
          <p:cNvPr id="17" name="16 Rectángulo redondeado"/>
          <p:cNvSpPr/>
          <p:nvPr/>
        </p:nvSpPr>
        <p:spPr>
          <a:xfrm>
            <a:off x="5902681" y="2357428"/>
            <a:ext cx="2531704" cy="571505"/>
          </a:xfrm>
          <a:prstGeom prst="roundRect">
            <a:avLst>
              <a:gd name="adj" fmla="val 10000"/>
            </a:avLst>
          </a:prstGeom>
          <a:ln>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Consistencia</a:t>
            </a:r>
            <a:endParaRPr lang="es-CL" dirty="0"/>
          </a:p>
        </p:txBody>
      </p:sp>
      <p:sp>
        <p:nvSpPr>
          <p:cNvPr id="18" name="17 Rectángulo redondeado"/>
          <p:cNvSpPr/>
          <p:nvPr/>
        </p:nvSpPr>
        <p:spPr>
          <a:xfrm>
            <a:off x="5902681" y="5393546"/>
            <a:ext cx="2537876" cy="500065"/>
          </a:xfrm>
          <a:prstGeom prst="roundRect">
            <a:avLst>
              <a:gd name="adj" fmla="val 10000"/>
            </a:avLst>
          </a:prstGeom>
          <a:ln>
            <a:solidFill>
              <a:srgbClr val="7030A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sz="1600" dirty="0" smtClean="0"/>
              <a:t>Def. de Actividades</a:t>
            </a:r>
            <a:endParaRPr lang="es-CL" sz="1600" dirty="0"/>
          </a:p>
        </p:txBody>
      </p:sp>
      <p:pic>
        <p:nvPicPr>
          <p:cNvPr id="1026" name="Picture 2"/>
          <p:cNvPicPr>
            <a:picLocks noChangeAspect="1" noChangeArrowheads="1"/>
          </p:cNvPicPr>
          <p:nvPr/>
        </p:nvPicPr>
        <p:blipFill>
          <a:blip r:embed="rId8" cstate="print"/>
          <a:srcRect/>
          <a:stretch>
            <a:fillRect/>
          </a:stretch>
        </p:blipFill>
        <p:spPr bwMode="auto">
          <a:xfrm>
            <a:off x="882384" y="2467320"/>
            <a:ext cx="4461471" cy="2637743"/>
          </a:xfrm>
          <a:prstGeom prst="rect">
            <a:avLst/>
          </a:prstGeom>
          <a:noFill/>
          <a:ln w="9525">
            <a:noFill/>
            <a:miter lim="800000"/>
            <a:headEnd/>
            <a:tailEnd/>
          </a:ln>
          <a:effectLst/>
        </p:spPr>
      </p:pic>
      <p:sp>
        <p:nvSpPr>
          <p:cNvPr id="1028" name="AutoShape 4" descr="data:image/jpeg;base64,/9j/4AAQSkZJRgABAQAAAQABAAD/2wCEAAkGBxQSEhUUExQWFhQXGBcWGRgYGB0YFxQaHBodGB4fIBwcHCghGx8lHxwaITEhJSkrLi4uHh83ODUsNygtLisBCgoKDg0OFxAQGy0fHR0sLCwsLCs3LSwsLCwtKywsLCwsLCwsLCssLCwsLDcsLCw4LDcsLCwrKywrLCsrLDcsK//AABEIAOEA4QMBIgACEQEDEQH/xAAcAAACAwEBAQEAAAAAAAAAAAAABgQFBwMBAgj/xABEEAACAQMDAgQEAwQHBwMFAQABAgMABBEFEiETMQYiQVEyYXGBBxQjQlKRsWJygpKhwdEIFTM0Q3OyJDXhg5Oi8PEW/8QAGQEBAAMBAQAAAAAAAAAAAAAAAAIDBAEF/8QAIREBAQACAgIBBQAAAAAAAAAAAAECEQMhBBJBEyIxMlH/2gAMAwEAAhEDEQA/ANxooooCiivlHBzgg4ODj0PtQfVFFFAUUUUBRRXOaUKMsQB7k4HvQdKj3t4kShpG2qWRM+m52CKPuxA+9Kcvi0pdY3LNE28RxwYeRgqoxOCQd6Zclckldu0E5qs1vxSl5iJH6dnJtRp87W3SCUQuM/AnUhI5GSSpBGOQabPxLG7yBgEjj3ZkZ1CqVfp7XzjpsTyAe49u1femeKILiXpxFm+PbJj9N2TbvUN7rvXuBnnGcHCRue5ntJ7YtK6wKs8KyB1WSKZW85Zu5PVUPyex7CmXRvB/S5MjIQySL0yAUYIYmGWBDKybQeO6574wDbRXC9lKRuygFlVmAPAJAyBn0pE0Dxk5yxMl3G1tDcuYlTNszZ3qQSu5QOQo3ONrZzkUGhVXDW4TcG23HrBd2NrYxwcbsbd2CDtznBpa1Xx6oiga3jaT8y8yRMo3AdMkF9o5YYBYKOSBVPrd7m9so4Z3R5S8U8zwrDO6MrPFhniGQCjgADGeD35DSbm5SNS7sFRRksTgAfWqiPxLHLIIrf8AVk5LL8BjUFQWbcMj4lwMc0h3Fneyu3VkdZhO0RZVcwM0Yhmt22EOEU4YZwQC7dyBTZpugBy73FsvU4IeVxLKz4w2WQAdLATCgDPPlFBK8O+I0nwWmhDSf8OAHEyYzlXBbJfAyRtGMHvjNMQqj0zw4kSQqWLdFndR2XexY5xycKHZVGcKuO+AauxQBNVl9r0UeR55Cp2sIlL7T7EjgH1wT2r58Q3e2PYH2M+RkfEqj4ivzxxn0JzVVY2vTVVLqWjIPA+BceYdsKSCSRyTnHAxQXH++48HAYuM5jxh+F3HgkDsc5zipNlqEcoBRgeA2OzAHkZU8ile0tVS8lkfYuIoAAH2bSZJ1LY7A7WGOc849qmSWBCMeVkRnSNv2iOSM/cEj/QkUDNRVXo2pdUFW4kQ7XH8j9+D9/pVpQFFFFBynuFRSzsFUdyxAA+5qgm8TGYEWEX5k9uoT07YH/uEef8A+mG+1RPGelwvcWk1wglg39B0k80atKR03KngkOAnPpJTWoVFxwqqPoFA/kKBL0+5N1Gj3l50d5aM20bC32yK2xlL56rEEYyrKCCCM5BqB4x8ORWSx3VsZLaOMkXBgLbgjf8AW25IkZGxu3BsqW9hV1r1vAgKxW0TvqBaNnbHTZumfjbkkbVOAoOSD2zmpkl/Fb2cYZjcoOnbFgVbqMcReckhRk98n1oJXhfUGnt1aQgyrlJMDA3r6gZOAww4+TCrV3ABJOAO5PAFZh4TMlhf/lSFWJiI9m4syoweW3YngHBEsBIH7MQycA1oOt2aXEEsDhWEiMu1iQDkeuDuxn1HNByl8RW6yQxmQEzlljK5ZGZRnbvGVDY7AnJwcV8+KbdntpCrMCgMmF56gUElCMjIYcdxzikTwjoiLeK4gSUIdvXFwzRB1BQbVaJRLIoyu4FiOQWzWosOKBBtPFE/SgEMWV6Lshd+q1wYAoeLcMbZDhzu8wOAeckCJq0TXMMgQwXTujyB0Z9ybQZoSRkqqkhE2j39eabvDuhC2iSMssixszR+RR0i2dwUj08zAeoU4JPerlIwBgAAewGBQI9jpj38lrqabIWxHIqsN5ZDE6nO0gAnq+/HTX3IF1Y+DraPaSm9laVlLE4xJK820qDtcKXO3cCR6dzXfxBqqWMCsFQLuSMDOxEB9ThSQqjk4BwBnsDXXRdTknLFoTHHtQo+9HEhJbO3YSCoAUhuM7uwxQWUcYUAAAAYGAMDivomvieZUUs7BVUFmZiAFA5JJPYD3rJtZ1WXUZpULXK2pwtmto3SlvCAGkf9QANGoON5IQZHxEig1WO6jfIV1bHDBWBx9cdqSfB0DWC3VmsBZ1mdoiFwskcvnQvJjACkspyc+XgHgUny2y9ZbeK1vLO+itoxBGsyFJUjk8sjbDiR0JdipOG82fStd8P6mtzAkybtrZHmG1sqSpyATjkGgW9I/D5IIreNZ5QLciRNoTyS7NjsNyk7XyxKnIycj0plk0WBmZ3jV3bGWcbzgdgN2doyM4GBnmvNX1dLcLuyWYhUReWYlgo+gyyjJ9x7iqpPEshVZOiFiOAZN+8RMTtKSKFDKyk4PoOeaC/u7lYkZ3OFUZP/AMe5PYD1NJ154gvoVV3gTblnfyttSPaWUb03ZfshBHfJGRVhq0cwnh3/AKkZDtI5BWOAKPiXzYVhnIZ9x74xzX34f0gdNAAwt0O+KN/ick7g79gOeVTAxwT5uFD2z0u7IRmuipLrJIuwEhfKTGMkgA4YHGPi47csleVE1a56cMjjOQpwB3J7AD55IoKe8kZ5HkjUkqGjGO54B/8AIqfmB65rlBKikdNXy4diwcKisNu7KFtqjLHOV+LPqRXPTrN4wy8Lt5KTAyBzgFWU7yVAw68E8KvAIOfuwt1fYAjqziUnqhGYBiHIO087H2Dn0ODnmgNUuIkx1tuWEKZGNuS8ijI5GOTwQcfbNdk2lN4RVHVeIkYBReUB3euW2Hn3HtXBLI/m5pNqkrDB0wVyYzvmWTb7ZAG09xk+hxXJUKr0wX3oCCqFf1t2JJHxKCC+CjDdghiRnBJoOlzN0ZFnKlWBCS/ushOMjnI2g7++AAQM8YbKWmCbWRgeAI22uo2KV4Rmc4dyCSR/S+hNxo7N0lD/ABr5Wyckkdjkd8jB+9BNooooIWs6etxBJCxIDqVyO6n0YfMHBHzFK9rc3F6kcTxYa3nRLpmYCORo+SFUZZg2UkAOBggZPNOtLWof+kuxP/0LkpFN7Ry/DHJ9G4jb59P50FJ4p0CIMIBKUSWUXYichLZBC0ZmGQNw3qSdoOMs7Y4phi8O2zZdC3SkZJzGr/oOwClXwPTyqcA7TgEg1y1rxPbq3SRfzVwDgRR7Ww20sAzMQkZwCeTnAOAe1K1joMkoa2JllgU7k2SKlmiuGDQMQN79MnysA37HbBFB08dXcUsizQM79BSJ3jG6NFJ3xMxHxmOZFbC7sDfnFVutaG1zP+fFrduksEU3lljQI4QEDazrInbB2+5x3zT1o2jQlAwZJEJLBYsC3yTkkKCQ3PPmJ5ycDJpgoMu8P6qitp4XTDHNOo2SzPmNBs3yCM5kdTgEhSE+ZFNP4ieI/wAlZyMnM7gxwr67m43fRc7if9azLWJ4YutJb3PUlDzdCV1uEuOrk5iSQExyHd5QhUZ4zkVpvixXGkXJkOZVs5CzYAO8RZJwOB5hnAoEX8EtZvFZrW5WRoyW6blTiJgoYqWAwA6ncM+oPvWqa3LIsLGJGZsY8hXeoIxuUPhWK99pPNKf4QyFraYsQSZhk4xn9GP/ABq98Y60LWADMgkmboRNGnUZJHB2tt9lxn7etBnOniW5YySH84o32xLB90J3bCWjUGWE71LiQK3DFTtCq1axpFmYYY4i24oiqWAChiBgnA4GTz96SfA+i7rh55Q5NuBAgeQSGKbJM4Vh5mjPkKl+cMeAMU33XiG1jYq9xCrg7dpkXfuxnG3Oc45xjtQVH4nyRrpl0Zup09mD0yAxyQAOfTOM/LNKPge/EBgdpReKlosMj26dRrQl+oimKMFyGQhdwXvHzWh2uo216rojJMmAHGNyENng5GDnHak28/DSUPcta38tutw8cjBEUMCpPl3rtbYFJCqMY9c85Cj8R3DTXUty79Kcxpb2dpu2XUsTSje+FO6NpBvVc4KgknGK1rT7RIY1jjQIijAUdlqu0bw7HA7ykmWeTbvmcDedqhABgYUYA4H3yeauqBV8XWc2WlihFyrRiKSHqdKQKGL74nxgOCe3Gdq4IIpYsdZju5Gg6oiuSNri4jMcjLjAEsJxHcg9tysjDjAFahVZq2l212rQzxxy+UZVgCyhs4PuuSDg/KgSNUvZI0nilEyxxzxQALKHSXISUk7x1VQoW8u9gMH6VpQpQ07wFHEcG4uZY9wYRysjqMcKNxTfwCV+Lsce+W8UFX4h16KzjV5nVAzhFLttXJ55b0AAJJqqn1iO6tpeFbpyIpEbCVX5V1ZSMZyD24III9AaoPHOutb6rZRR9PM67JRKnUUKZAsZVcja2WfPIyO+cCuP4e6C4iuyJQ6OYXVVQJiQKJ88e4eMUDfays8eRhpoJCGC486khuN3o0bKw574GeK4uAWYOsiLIe4CqBkBQdud4XIUEkYLAZ4qFZsWaN7aRk6qkgMo5wD3OSuFbgqAGUk8d65W963WeRzl1328iSLsjljB3KY3+DdksMMQGye3BoJMIlS4uAozL+Wh3M2dhIeQZG3JJYZ7DuvPfmTBbxEJKep1FEsexScyAnDlk7ksFRtx5GBj2NXcOWnkMMZjCwJzKhXc7NLtVc/EWbGXBPAOO+RdfmwI1EaGJcOgwF37l3ZVQeOCpJY/L3JAcETaFKMhjG0Z2Asx2nd0weDuYKPhPJb7TPCtuscbqhyu/cBnITcoJQZ5wpyAD2FU8hIyygh1VPMBIQmF7AY4xwTuPY9sk1eeGoSIixGC7FscdhhF7cfCq0FvRRRQFcL20SZGjlVXjcFWVhlWB9CK70r+LdU3MtlDKEmmGZHDAG2g/bk5PDH4U+Zz2U0HPw/bWkxlSKczrG4V04GMeVQ5CgzABSoLFh5T3IplnXCHaOynAH044pH8FX9rJqN0ts8eyOCC3iROd0cW4s4xwV3SBR74J7EEud3qkMTxxySxo8h2xqzhWkPsoJyfTt8qDFvBVzJaapGt71LbrxxhIg7LGW2hUZhnD7sEEcFWIGPbVNW8UC2lSOSCfpvJFCJ8J0t8hwo+Pd37nbgVXfid4U/P2uUH/qIcvER3P76f2wMfXafSoPhaddY0swzO3VQiN3+GRXQho5QCO/wt9Qw9DQR9a0Wa1mmuVj6sBfqtgRS3MWPMWUyxklc9ow3lC8ZyALzxleLcaPcSQtuSa3Oxv3hIABx9+1evpuoyRGGW4t1UjY00cbdZlPBwrMURiPXzD5Ua3+Rjs/yTXcNqgRY0LSxqybcbcBzyRgf40Ff+HciwWpBIVpbgpGMHlhGoC4HOBsbPsAc1Ta5qst3ObVoGFyjdNTHLII+ou19+SuxkUPG5DBXUZ2kkg1a6Lo0fQQWOoxyzxrKFkzFKhaU5clUxjkcEHIAwc85ladpaQyG6uY+gsEaKC0vU6kgUoZSc+c7SEUkbzkjHYUF7visbZpJMKqjfIw3MXcgAnnLOxOAByTwKxjxzavqEoZ0ZLpzKkMScspjA2Kdo8xOfM54XcOQopwkv5dUuFMSHbE25EfIjhyGXfPjvIQQywjlRjO3dkO+heH47UFgS8z/HK3xv649lUeijj780C1+Cmm9HS48rtd3kZ+Mcg9MZ+gQD7U46xfiCF5SM7RwPV2J2qo+bMQo+ZrtbW6xrtRQq5JwBgZJJP8SSaoPGUhQ27uD+WR2eZl5MZ2lY3K45RWbcT+ztU9gcB9wXFxcW3WRhllLLGgCFiMjHUfdwccMFHpUHQvE+0iGbqOSxjjfpnqs6qXaKVFHlkVVJ3/A64YGmPRbJILeGGM5SONI1PfKqoUHI75AzVZqrBr+yXvtW6k+hCon8pP8AGgrdcgaW4Q3EVwINitGIiSVmVyxDiIn412gE+UAMCRnmHZ6Jd2SrcKyzSR2zQNGzbAyRtuiAZUJLBdw82cFu/u+18yIGGCAQeCCMg0EfStQS4hjmjOUkVXU9uCM+tS68UY7V8TzqgLOwUD1PFBmHjLR55NSe4jEJW3hjZt7FGCElwQ20jh4Tx7E+9OPgOwkhsohKoSVgHdR+wdoUL/ZVVH2qg8R6c7Xy37RyG3gg29PIQzyGTKgqTnAODggc4+dP6dhkYPt3xQL2saYyHMe/os/UkSMLvV8gh03DtkEso5PceobkZmc7UZGLRuTI/Y7GUbWVSNrZfghhjnimioV3pUUjBnRSw7N2YfcUC1AXMwXf5OggJCBxGyvu428MVJI38gHHsa+9QxkDCfGNgPDKinBK7uFzkc9zz3yBTH/u2PHYk/vFjuH3zkfTtXOPRoR+xnkHDEkZHbg8GgpNPs2nON36ALEsMjqFjk47ZyMZIAHcD3LUigDA7D/CgCqvT/EVvPPNbxyBpoMdRMEFc/UYPtxQWtFeZr2gKptb8LWl2G68EblsZfG2Ty9sOMMMfI1c0UGTz+DJbSXMadWNmlfqYeRn3HKxTKHDYAJCunAIBZeKj2+tWjyW013A6tbiJYF6pc7S6xs7M7frhZlbBHOI9xGCpOvO2KTR4RkuGBvXB2GXa0btuYuSoYZUCLbGSoVc8knOQDQMGj6/bXQBgmSTKrJgHzBW7EqeRyCOR6GqOa3ttPuZJII3ku7vBECN8W0nLc8RRgsSznjJ9ScVzcjT45rmWJQ422ttFGcho922GNeBhnY5bP8AJat/DGiNArSzMJLubDTyfP0Rf3Y07KPqTyTQK2hamuo3DQXcsu8IJkgjJit5IiSAcq2+XHGd+0HjyCmbw9bWjCVYbaKPpSvC6iNAdy4OTgeqlWGecEVm0FzHp2tagqLvkNtvt9zEiLOHMeD2Us2cegFRtK8Sz/mdTgt5pZHMyuswVC8hjXZIqDZsL7UDKmMssZHfmg1nUvDNnOR1beIt6MFCyL/VdcMv2NK+vwSWMZW4L3mmMVDlzuuLPkbX3jzSIpwd3xrgHJ9EmLxhPc32nTRgNeNHGnS3FUK/rrcAjnYWZEIz22r6ZrVEmvJpk3QIlo6SLKkpBlByQPhJXkY8vIwTk8DIfN5rNnpltHjAjcExKnmMpxvJ3HgkjzF2PPcmqfRvF9xd3UIjRBbMX3lFeXA2MVJmwIh5gBhd31r3wpbmI3emsEc2rdW16i7lEMgYxA577G3JkeldNN8cRwxA3soLkdQdJGkCxlSQWKLgglXAI9BzyDQPArlcuqqxcgIASxPYLjnPyxSlL+IMIEhEE7CIL1cBd0bP/wANSN3O/gggkDcucZ4rZPG/5ySG2iROlddePqMxJ2ASoGVMDJJibIJ48vvQWum2jAvBazo1spyFWQCS2yM9LhWIjwcrgqy9gcYxdaZoiRNv4L4KggYADEM2BkkliASzEk471lPhPVzBtii2Rzm1iJmk3SRxkh5Gj2BgF3Sg4xx37kgUz/h7q1zMYZbgykzLdLMu1unFNFNtVQORFhNw5xuxzzQaGaWYtSd0ErSMiOXZNpVcR7iE5dCGZlAbG4dz7Vc67c9K2nk/cikf+6hP+VVMctvFFDG8+3pJGhVWz8C4GcZIwfpn1yKDvFdzqCw/WVfiU7VlHGchlPTf6eX61Fsp2uj1x8LY6CkHKof+oQT5GdeQSMgEDHfPuparBNB04J0k6kiQuRJuZFc+fPOVPTD4zj0rhP4niBZbZGlAwC6qRESAFAVlXMhxj4ePmKCdqyljbwkfHOHYbi2FizN3P9JUH3q/pPaeaMm8uERFiSWKONch5mlaILnJIBLrsHJzkH5VH8Uz6jbBZ0kjmj3Ro9sq9NyXYLiOXJJOTwDjOT9KB4qJq2oLbwyTOCVjUsQO5x6DJAzS5eTAW35+0lYbUZ2SR3aOVVB3IwJJjcHIyvIYYORxVrc6e13ZmGchXljw5QcKSMnAbPb5+1BJt9UBiaV1MYTO4Eq5AAz/ANNmH2zmqa68bRK8e1JJIninlLopyogZA/lOCQA+eMnjABJq403TOjn9RmB7LtREX6BEHPzOakTWMbsHZFZgrICRyFfG5c+x2jP0FAsDxg5KqYQhnEL2xZsh0lfZlxgFWXKsVGfiUZznEjS9Hkd47iYpBeKjpKtvtZHDurZO9N2SI157jkVdXOkQyJ03iQptCAY7KCCACORgqpGOxA9q+7DT0h3bAcsQWZmZ2YgBRlmJJwABQSsUV7RQVEmt/rNFHDLKYyiyMmwLGXAYZ3upOFIY4B4PvVtmkvxTKY5pDAJIrsxx9J1G5Lpt5HTdNpUheMtwwVyQRjNU15NqLLCkklxbxr+nczooZuqS7b04J6WVjGRwFkxxtOAcPGGiPeQiJJRGNyswZC6SgHO1gGU7c84B9BnIyDSaZp+p20saqUkg3KHVpmkCru8xTeodcDspZhxiqG/1G8EdwwuZmmklWHoiMj8tGsrKJQyrgK8fTkJwP2+faa886v5ZJZ5EfqYVpenMxkAjjKgL0z0snuU7lgeDQXl//wCp1aGLvHZxG4YehllzHFn+qokI+tNcr7VJPYAk+valPwcN97qsvqbiKH+zFCmB/F2P3pvoMbh8MF9S/NXikRXNrKzgAmVmlLLsCKC4EcRjUkgAED1NWHgzwNAlvcLBNugaTiSVQzM0WRkEFTGEYsMjDZBIK8U86V/zd4D8eYSPfpGPy/beJfvmlPSYHa2eONN3WitLiWMYy5eVluV5IGWRCvJ75oLPQdWhWLrLaLFGh6UkqBRjbwHx8ZiIYMGPIVskYyac8UranbNHY3hdVMlxvOwHK75FEMcefXsik+pzTPEuABnOABn3oFDWIymsWzoQrT2lxDkjIyjLImRkZxlj/GqC2tNMSMRSamrdNEhBZo1IVGc4JIwT53XPt8xmmPXhu1bTgO6pdyH6bUT+bCvtfAVuqhFkuFjAwEExwBndjJG4c/Og+tP8I2pJljeR1m6LORJuScRqojJwMEDYDlcZyc5HFTU8I2QVVNvGwXeV3LuZd8hlbDHkAuScDtVpY2qQxpFGu2NFCKo7KqjAH8K75oFtrfTdPbf07eB/McqihwCMnG0bguFPA4wvyrq/im2QlfP3bP6TjkZJ7r8iaX/FdoouLuWUdVRbRSiJzti6aM6SZ24LFVZj5s8PijwnBb3TSmWygUoq5fG4MxeVWBDdsCNTnJ+L5UF1ceKLKYNFJuZWTLK0TlGQv0jny427vKc/OvH8IRFsxyyxxE5MSFemeAOMqSBwPLnA5wBmlTw3rEUmzqWdsv6QlfEaDYBD1WPDt2YqMEDvzg8UzeDbdrcJb5yn5eOcqeTDI5wygn9hjuIH7OCBxgAOo8A2O9ZGhLupBDSO7k49DuY5X+j2+VMqqAMDt7V9UUC94iaOYrCJQJY3jn2CMy8qdybkXnG4Bu45Uc1E00zXksTzCMRQNI3lLKzTr+mA8Z+DaC7Y3MMlCDXbWNRW1vIpJd3TljaEMEZhG6tvAOASN4J/uV86RJvuJrjMiqx6YjWM7ZVCqVkPl3bgdy5OOOMHaDQRPEGgiGCTp9eRZJC8q7i6gMcu5RcNIB+4p5Hy4r27VbaFb+2maVAA85LmQXMJ5ZgBwHUeZdoHAK4wRibe6zLMIVtcJI7TNiTHwW77HUkZ27m2ru5wGzjiqLxB4YZlKtJ04bieHNtESVaRnG9i5AONoLlFABK59TkNBU5r2vFGK9oCiiigKKKKAxXmK9ooEP8AFXxPcWUUSW4w9wzRK64aRZCPIFjPfJxlucZ7EkVf6JrIaCzM4aOa4jXysCD1BHvZTnseGPPfBpXgT/emrrMBm00/ciN+zNcNjdt9wmBz7j51G/8A9W+oXN5ZLAIbmyPWgy+TK8L45O0BVcELxnhz3oL/AMDeW51RPUXm77PDGRTfSBo2oouqCVeItTt43Qnj9aAEMp9m2N2/on2p/FBSXp6d7bt6TJJAfmyjrJ/BVm/jVlbWMURYxxohc7mKgDceTk4+ZJ+596rvFhKxJKO8U0D/AEXqKjn/AO2z1216+MUTFQC/lRAf25HO1F+Q3YyfQZoODuJ7gcjpW5z34ebH8kBz/WYeq1cdQe4qvso1to0iHmIGWY8FmPLMfmzEk/WjVNVjht5Z5OEiVnPqfKMjHuScAUFHYfr6zcSfsWtvHbj26krGV/uFEYqbq2rhtyI5CIQruhG93JwIov6ZPDN+z24OSvPwNpjR2pMwxNcO9xOM8h5cNtz/AEV2p/ZpdsbIRhrdiX6cgt+k6rIjFtrRnzDIzGyseePNj2oLDTwWuOlIzkAbpEeWXbGp3BCrmYiQkqR8POCfLwDKtJFTUFEYCW5jliyGOJJl2SHucHaoYA+4kqEirFbNKiRKA2yT4keFg/TYkbnEmwZbGQCBx3qHo9lJ5YVDmRZI5fOwKRKGZZDleRvjLKPVmOccMaBg1+ZEubeXKtmO5tyCQQwZBMAR8+iarPBevPJIsfRhiiYTMFjHKFREwBIJXBEjHPrj0xXnje+tYUXBDzRyxv0wxyQDtYE5wuULgE+/rVVbeMDBG+y2KWqrjf52Cc7VG1I8fLO4en1oJV5rRkRIpd7rKqRSmMxrtM0xtyoBjPlyMnLZx719+Nr+SweO4hmJDrIspZUcFYo3eNcKFxmRtvBB89VPhjUI5LeOZ7eIs/5qcmRzGYhHKrBR5HJOX3Cu3jlFkjhfIRVBm85OEIRWAOOGIYhec88+goNA0TVOtbxSvtRnRWK57Ejnvz/Gp6zqeAwJ+RFKXg2BDbRiRicKACxwW5IyfnxUu4mH5lLe12iTYZZJGJcRR52jy7huZmyBzgYY88Ahd31skyGNxkH24II5BB9GBwQR2Iqs07VHH6LlJZV8odZIx1ADgMV3blYjuAuM5xxVPc2l7LL0na3uLdMswSQwPKSfKsigPhVwcgEB+MgDKms/3UkX5tLi1t+nNL1lAk2mEdJE+JI8xkFCwK4xmjsmzC2hukcjq6RTK8skTAnpoJCJGR843o0gJPAPOQQRmp2k2DOIprhzJKFDbcr0onZcNsCjnuVDEscE88mss0zxAz9T8w9vfNaxM0ULyyxbkUM3UKPbbZ5Cm3zdgBkY3E0+W+mS2xWewVDDKoaS0Z9kYJGepE207G9CmNrd+DnJw40Vk1p4vuI7eGUXSzTyzEPaPGGeNS7FgpQK6hEBO5lYcZ4HbStE1L8zCkoQoG5AJVuPcFGKkH3BoJ9FFFAUUUUBSt4ovnmlXT7diskq75pV728GcEg+kjnyrn5n0pmmkCqWPYAk/Qc1nvh6CdrC7vI2C316JLiLIBKxgfoIAfQJjv2L0EH8Wb260qytxpxWGAN0m2qCyHuuCQRg+bJPOcfOqPVNSWDULLVgrKtyipMBjyOmUnD88YTnjnMftUPwJetqdteWFyzM1wplieRi2Jl82Bk5AACcf0H+dUejyvJa3WnXxInJF1a7gZWMyHpNHhAxy20qRj98kUGra3om6V7ZG6fVY3tjIP8Ao3KeaVe3wtkPjuQ83tTN4S1385BvZdkyExTxHvFKvDL9PUH1BFLPhnQr6SC0W7dYVtnDrtAaeTaSEDEkrENh2EAsSPUVL15fyF/DeLxDdMlrcgdg54hlPzB/TJ9iPagY/Ett1LS4T1aKQD67Tj/GoNvJ+ZuIW/YjiWc/9yRSqfwXqf3lq7u2ARiewVifpilj8N499jFMdwMyq3f9hVWNP/xQN9WPvQXt5ECchgD6g0tXMIvbpbZTutrZ0muGB4lmGGii+YXiRh/UHqam+LLvoIkUA3Xc7GOBSTgHu0jf0EGWPvgDuasdB0GO1iWNCxIyWcnzSMTlmb3LE5oLOPu31/yFJ2taX1LuYMkjxyJEx6bBWSWEhlOSw7gj7Liodr4rZteazUnopCUIz8UxHUz25IVWXv6Gnr8qu4v+0Rjv6dqBIFpH0Zx+VmIl3ZVGi8xZAhPmlHoB/CmHwlaNFADMU/MOA0xUgqDjAAPsoAH8T61P/wB1R+x/iarPEep2+nW8k0gO0jG0HzOcE4GTgcZ9aBc1YRtqTRKhOelcyFGVS0fTmiI3blP/ABBCcA1x1iKR9HuIm3MxhUEM247iy8E5PPzpasfEVve3M83RZEUW0YBSaYTojyO4xFGxGdyjJBHA96u77VbH8lfrHcQR9UIBEhZJIwAq5KMqvuzuPw5xigj+BUeaxVl6pH5ko7Iqs4j6OdwBU8F9o7dj9666yzCKJZlDyCaRgH2q2xWypYZUZ2qPuwqy8EeGZXgIkklhtWOY4UzDLIoVUDyuDvXcFBCKVwDzk9mu28KWcbblt493uV3E/UtkmgxzRvE0kDRu8sbjY2+OSdEQsxB2jz/plSCB8jznvTcL+xuEe5i1GK1muLZYmjNxDuXBZxg7so2WIJ749Aa0ODTIkztRRnvwP/31ro1jGe8aH6qP9KDF/wAM7eOGVrm9vYIZOl0yRcxKXJcn0YrhVCgYAHIxVjrmsWrmVFlkulYsuInaVXBzwSrbMY45IFaPq9rHHGSscYOQMhFBGftS+IgRjgiq86u4sfllfhnwS6M0si25Q/CkzM4zyMsqDGdpxjeRye/FPWi+OpoLhbSeCMxbfLJCWCqAMBdrLx9M+1c9T0ZSRt3BQcsithW+Xuv2pauNxnBcbXz2bP29MN9aY5bvafJx6k9WnQ+JA82TGuFJAJA3gHjIPpkU1owPIrGLK+zO4B+Hav3CgGn7w3fsXC5ODnio45/dpby+PPpzPHo10UUVcwiiiig+XXIxWD+MWvNP1VLlmJ2MzxsfLFLATjpZ+FGVfJjt8DYHJreqhXukwzOjyxq7RklN3IQn1Cnjd88ZFBlFt4QknvWubHMNs5SZJ5VZHt3PMgiQ46gYcHeNoycE4py8HwWMUriDLzvlnuHwXnIwCd3fHrgYBwTz3pp1BAYnDHClWB+mKz/w34djsrsb50EwjCxoBniRiMP6nGAo7dyc0Gk0m/i3cxppVzvYKSo2ZOCXDArj555rtpfjiOedYVQ5MkkW7cPijLKSB3K5U81mn+0JoEhnguQ7FHAh2kHZEwyc7s4BbOMY9O9A5eI/H9lJZtFFeQmSWMoTuxsGzLHnHJGVUfvEema+D+JemWNlEkcomaOKNFii8x4UDBPZfvWLXP4Z6oh/5R2HcMjI6sPQgq3rUrS/wn1SXaWgEUZ5LyyIoUdySu4sP4UG6fh/LHdqdQMqTTygKQp8tqnxdEA8gjOWYgFjz2xhyNZL+Alj0EvFHnXq466nMUhRnTCZ78ANu9nHtX34h/F0GYQaegnYPh3Odu1Tlyo4zwCAc/MA8ZBV8FTtJ4ildEJVriYlySRjM20j0wV4HyHFfoKvzxoWrXVitzdgo8ouGhIaLIPTbEirgr5yrFzyDhV9zWqeDfxDt75hEf05zuKqe0oU4JUn1Hqp5+vegtfFOuNbiOOFRJdTt04YycLnGWd8ciNByT9vWvNK8Lxo3VuD+ZufWWQA7c9xGnwxL24Xk4GSTzVOp3+ITnkRaeCo9FZ5+T9SAB9qd6AArm8CkglVJHYkAkfeulFAUUUUBRRRQVHiYZiC5xlhSlLpp7xsysPmSD9Qf8qt/E2pAHOeF4+p9f8ASqaLVpFG54mCe/c49yBziqM7NtnDL6uBvGU4lXafQ/st9D/l3qZ/u9LhcHH0P8/rUlp0kTIwykfUGoTs0S5jAIHp7CozUrVj3NEmTQHgu5FEhAyGzjOQff5jtWk+DrfDgk5IU84+lJtm8kk7PN5WJx7rgdh/80+aCdrr88io4ftt3yOuPRoorzNe1reQKKKKCh8cR3TWUv5KTp3Cjcp2q27byVG4EAkcA0s/h/8AiXb3FmhvLiGG5T9OQSOsZcj9sA44b1xwDkVE/EfVnn1Gy0pJGiimO+dlJVnTkhAwIIBCsD9R9CtanpcOk67GGhjNheqEKOqtGhJwRgjA2uFP0Y0Dl421C4meNbRt8LIWDwsWzKGyBlDycAYBOOWJzgV5Jo0MMkU90xaVmjaRXUFmdVx5ccFd+GIHrn5CpGn6xoenu6wzWsLSNh9hyMj0JGQuM9uMVf8AiPw7FfIgd2UKwdWQjn+8CCDQRfC+jWuTdwIMyM7KefKCcNhT8JJHIxkdvSuH4maY0tk0kblJbU/mYyOeUVgwIKkEFGYYwfoe1MWlaelvEkMYwiKFXPJ+59Se9SmGeDQZro8SSIHhjYgjJMaJyTycm2liIPP7SA1YvaErzA+BzmU4RfUEmeZ8Y+SE131zwKjee1YwyAghRgxEeqgEHpZ9CmBnkg1SeFtL/OyTxzlwtuwikjz5nkIDkFwSSgHHBG7J9ByHWHRLg6RMtoc3N9I8hcuQirK5ywJ5A6eAMcnINSPBf4W29hJ1Seo+QVB5CYxg5/aII3ZwMe3ANP0cYUAAAAAAAcAAcYAr6NBnX4fW6fmdYtJArr+cMxVhkFZhuHB+n+FSdf8AC+lwuk05KuGDxqrEyl1HAjAzIx4HlGe1U2m6bcT65qL28pht8RRTSKAXLhVO1M5Ab3Yg4BPGTxoWk+H7e3JaOMdQjDSuTJM/9aR8s33NBU+E9NlM9xfXCdOS42JHEcFoYE+ENjjeSSxAzjgZpqrzFe0BRRRQFFFFAVzmkCqWPYAn+FdKjagm6JwO5U/ypQjCLc25vtn0rvDcKfXPp9Kj3RJXy5H2zS3dF43BViWPp/qKy5Zaenxce4Y7zTMHfCdrHuv7L/b0PzFfOmXCucN9Mex+fzqPDfOQD69qi3Fq8TdVD8Z8w+ePb7Ul+V2M1NVdPaKr8dj6VbaRF+qg9sn/AAqi06Ut8RyTTDohzKPkDU52p5rrCmOvaKKveYKKKKBa8WeCbXUCjzKwlj+CWNikic54I9jz249KS/xV8C7tNkkE9xPLbjqL1ZNwCcbwAABnbzk88VrDVnll4Q1K3luFivY5rW4LZW7WSWSPdkcYYZ4OO4B9hQJuv62uq6Vp1lAqm5uHUMqgfoiIlXcgfCD8X0zW26baCGGOJeRGiIPmFUKP5Vjf4F2SWt9qFrIqm4iICyY85QMVbHsD5G+/PpW2igKKKKArJfxD8Nq2pwfqGCK+DRStyyNOq7Yzt3qBIVJCsc8gcGtaqBrWjw3cRinQOhwfYqR2ZSOVYehHNBE0bU7VStnHcLJLCgUqZA8uEAUlvUntn5108T6ytpbSTMMlRhFHeSQ8IgHqWbApN8N+DbrTpXMKQXK+cQyTTSJJCjtvKlRG6nJ5LLgn1pktPD8kkyXF7IskkeTFFGpWCEnjcAxLPJjjecY5wBmg6eB9Fa0tESTmdy005/emkO5/4Hj6AUwUCigKKKKAooooCiiigK8r2igTdfs+m5xkI/Ix/iPlVR+TX0HP8Saedbs+rEQPiHIpOhfB5rPnjqt/j8m5p5bWQAwRXK8tzkZJK+mfQ/8A8q4RgRXzOgIqOummVXQR4FXvhSPLO/oPKP5n/KqB9xOAOaetOtRFGqD0HPzPrVnH3WTyctTX9SqKKKuYhRRRQFFFFBCt9JhjleZIkWWTG+QKA74927nsKm0UUBRRRQFFFFAUUUUBRRRQFFFFAUUUUBRRRQFFFFB4aUfFmnhCJVIBY4K+575H+dNsjADJOAOSfYVh+n+MzqWqzNz0I4nSAemN65c/0mA/h96jnNxPjtmU0bLa7xUs3gPA5P8AKqhrVieDxVhZRbQfes03vT0/aeokuFgYSOfKpUn+8B/nWhVif4m6l07XZnzSMgGPZWDn/AYrZ7aYOispyGUMD7gjNXcc6YPIu8o60UUVaoFFFFAUUUUBRRRQFFFFAUUUUBRRRQFFFFAUUUUBRRRQFFFFAUUUUCF+MviP8pp7IpxLcZiXHopHnP8Ad4+pFYf4QuOikco43XDIfoIgf5tWgf7RlzzZx/0Zn/xjX/WsyhuttlbLkf8AMzsRjkeSMd/b/SlnVSxvcbTaXAYA1K62PWknQ9YAUA1KutTknJjh448zHhUX1Zj6AVm9ba2zKSdlz8QbvrOrZ4Vii898cuf47RW2fhfembS7VjyRHsP9glP5AV+ctdvVkkxHnpJ5Uz3bnlv7R5/hW9/gnOG0qMD9h5VP13lv5EVpmOppizy9rs+UUUURFFFFAUUUUBRRRQFFFFAUUUUBRRRQFFFFAUUUUBRRRQFFFFAUUUUGIf7RVk5e0kA/T2yx7j2DEqwB+oB/hWdadBb9BY7icrtd3AiTeckBcFjgY4zxmv0x400Fb6zlgPxEZQ/uuvKn+PH0Jr8pXcDRuyMCGUlSD3BBwR/GpS6F+ms20XCJNJj99lQfwUE/41wvfFc0iGJQscZ4KxjGfqc5P3pfzQKb1+HbbXfNbh/s93ebe5izysquB64ZAP5rWGZpn/DvxF+QvopScRsenL/UYjJ/snDfY+9ccfqaivmNwQCDkHkEdiDX1XAUUUUBRRRQFFFFAUUUUBRRRQFFFFAUUUUBRRRQFFFFAUUUUBRRRQeGvyn+IH/uN5/35f8AyNFFAtmiiiujotfQoooP1T+Hf/tln/2I/wDxpioorgKKKKD/2Q=="/>
          <p:cNvSpPr>
            <a:spLocks noChangeAspect="1" noChangeArrowheads="1"/>
          </p:cNvSpPr>
          <p:nvPr/>
        </p:nvSpPr>
        <p:spPr bwMode="auto">
          <a:xfrm>
            <a:off x="131723" y="-144463"/>
            <a:ext cx="258070" cy="304801"/>
          </a:xfrm>
          <a:prstGeom prst="rect">
            <a:avLst/>
          </a:prstGeom>
          <a:noFill/>
        </p:spPr>
        <p:txBody>
          <a:bodyPr vert="horz" wrap="square" lIns="91440" tIns="45720" rIns="91440" bIns="45720" numCol="1" anchor="t" anchorCtr="0" compatLnSpc="1">
            <a:prstTxWarp prst="textNoShape">
              <a:avLst/>
            </a:prstTxWarp>
          </a:bodyPr>
          <a:lstStyle/>
          <a:p>
            <a:endParaRPr lang="es-CL"/>
          </a:p>
        </p:txBody>
      </p:sp>
    </p:spTree>
    <p:extLst>
      <p:ext uri="{BB962C8B-B14F-4D97-AF65-F5344CB8AC3E}">
        <p14:creationId xmlns:p14="http://schemas.microsoft.com/office/powerpoint/2010/main" xmlns="" val="880485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Diagrama"/>
          <p:cNvGraphicFramePr/>
          <p:nvPr>
            <p:extLst>
              <p:ext uri="{D42A27DB-BD31-4B8C-83A1-F6EECF244321}">
                <p14:modId xmlns:p14="http://schemas.microsoft.com/office/powerpoint/2010/main" xmlns="" val="2162627082"/>
              </p:ext>
            </p:extLst>
          </p:nvPr>
        </p:nvGraphicFramePr>
        <p:xfrm>
          <a:off x="700927" y="160338"/>
          <a:ext cx="7923601" cy="6477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6 Grupo"/>
          <p:cNvGrpSpPr/>
          <p:nvPr/>
        </p:nvGrpSpPr>
        <p:grpSpPr>
          <a:xfrm>
            <a:off x="3420260" y="2000240"/>
            <a:ext cx="2531704" cy="1214446"/>
            <a:chOff x="-11778452" y="1178358"/>
            <a:chExt cx="7242043" cy="673662"/>
          </a:xfrm>
        </p:grpSpPr>
        <p:sp>
          <p:nvSpPr>
            <p:cNvPr id="11" name="10 Rectángulo redondeado"/>
            <p:cNvSpPr/>
            <p:nvPr/>
          </p:nvSpPr>
          <p:spPr>
            <a:xfrm>
              <a:off x="-11778452" y="1376493"/>
              <a:ext cx="7242043" cy="317018"/>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1 Rectángulo"/>
            <p:cNvSpPr/>
            <p:nvPr/>
          </p:nvSpPr>
          <p:spPr>
            <a:xfrm>
              <a:off x="-11753603" y="1178358"/>
              <a:ext cx="7051368"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algn="ctr"/>
              <a:r>
                <a:rPr lang="es-ES_tradnl" sz="1700" dirty="0" smtClean="0">
                  <a:solidFill>
                    <a:schemeClr val="tx1"/>
                  </a:solidFill>
                </a:rPr>
                <a:t>Innovación</a:t>
              </a:r>
              <a:endParaRPr lang="es-ES_tradnl" sz="1700" dirty="0">
                <a:solidFill>
                  <a:schemeClr val="tx1"/>
                </a:solidFill>
              </a:endParaRPr>
            </a:p>
          </p:txBody>
        </p:sp>
      </p:grpSp>
      <p:grpSp>
        <p:nvGrpSpPr>
          <p:cNvPr id="3" name="12 Grupo"/>
          <p:cNvGrpSpPr/>
          <p:nvPr/>
        </p:nvGrpSpPr>
        <p:grpSpPr>
          <a:xfrm>
            <a:off x="942870" y="4900635"/>
            <a:ext cx="2706989" cy="1214446"/>
            <a:chOff x="-11778452" y="1178358"/>
            <a:chExt cx="7743453" cy="673662"/>
          </a:xfrm>
        </p:grpSpPr>
        <p:sp>
          <p:nvSpPr>
            <p:cNvPr id="14" name="13 Rectángulo redondeado"/>
            <p:cNvSpPr/>
            <p:nvPr/>
          </p:nvSpPr>
          <p:spPr>
            <a:xfrm>
              <a:off x="-11778452" y="1376493"/>
              <a:ext cx="7242043" cy="317018"/>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    Complementariedad</a:t>
              </a:r>
              <a:endParaRPr lang="es-CL" dirty="0"/>
            </a:p>
          </p:txBody>
        </p:sp>
        <p:sp>
          <p:nvSpPr>
            <p:cNvPr id="15" name="14 Rectángulo"/>
            <p:cNvSpPr/>
            <p:nvPr/>
          </p:nvSpPr>
          <p:spPr>
            <a:xfrm>
              <a:off x="-11778452" y="1178358"/>
              <a:ext cx="7743453" cy="673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endParaRPr lang="es-ES_tradnl" sz="1700" dirty="0">
                <a:solidFill>
                  <a:schemeClr val="tx1">
                    <a:lumMod val="65000"/>
                    <a:lumOff val="35000"/>
                  </a:schemeClr>
                </a:solidFill>
              </a:endParaRPr>
            </a:p>
          </p:txBody>
        </p:sp>
      </p:grpSp>
      <p:sp>
        <p:nvSpPr>
          <p:cNvPr id="16" name="15 Rectángulo redondeado"/>
          <p:cNvSpPr/>
          <p:nvPr/>
        </p:nvSpPr>
        <p:spPr>
          <a:xfrm>
            <a:off x="3428947" y="3214687"/>
            <a:ext cx="2531704" cy="500065"/>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        Participación</a:t>
            </a:r>
            <a:endParaRPr lang="es-CL" dirty="0"/>
          </a:p>
        </p:txBody>
      </p:sp>
      <p:sp>
        <p:nvSpPr>
          <p:cNvPr id="17" name="16 Rectángulo redondeado"/>
          <p:cNvSpPr/>
          <p:nvPr/>
        </p:nvSpPr>
        <p:spPr>
          <a:xfrm>
            <a:off x="3428947" y="4686319"/>
            <a:ext cx="2531704" cy="571505"/>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dirty="0" smtClean="0"/>
              <a:t>Sustentabilidad</a:t>
            </a:r>
            <a:endParaRPr lang="es-CL" dirty="0"/>
          </a:p>
        </p:txBody>
      </p:sp>
      <p:sp>
        <p:nvSpPr>
          <p:cNvPr id="18" name="17 Rectángulo redondeado"/>
          <p:cNvSpPr/>
          <p:nvPr/>
        </p:nvSpPr>
        <p:spPr>
          <a:xfrm>
            <a:off x="3420260" y="4036224"/>
            <a:ext cx="2537876" cy="500065"/>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sz="1600" b="1" dirty="0" smtClean="0">
                <a:solidFill>
                  <a:srgbClr val="FF0000"/>
                </a:solidFill>
              </a:rPr>
              <a:t>Enfoque de Género</a:t>
            </a:r>
            <a:endParaRPr lang="es-CL" sz="1600" b="1" dirty="0">
              <a:solidFill>
                <a:srgbClr val="FF0000"/>
              </a:solidFill>
            </a:endParaRPr>
          </a:p>
        </p:txBody>
      </p:sp>
      <p:sp>
        <p:nvSpPr>
          <p:cNvPr id="13" name="12 Rectángulo redondeado"/>
          <p:cNvSpPr/>
          <p:nvPr/>
        </p:nvSpPr>
        <p:spPr>
          <a:xfrm>
            <a:off x="5893994" y="5329264"/>
            <a:ext cx="2537876" cy="500065"/>
          </a:xfrm>
          <a:prstGeom prst="roundRect">
            <a:avLst>
              <a:gd name="adj" fmla="val 10000"/>
            </a:avLst>
          </a:prstGeom>
          <a:ln>
            <a:solidFill>
              <a:schemeClr val="accent5">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s-CL" sz="1600" dirty="0" smtClean="0"/>
              <a:t>Otros</a:t>
            </a:r>
            <a:endParaRPr lang="es-CL" sz="1600" dirty="0"/>
          </a:p>
        </p:txBody>
      </p:sp>
      <p:sp>
        <p:nvSpPr>
          <p:cNvPr id="3074" name="AutoShape 2" descr="data:image/jpeg;base64,/9j/4AAQSkZJRgABAQAAAQABAAD/2wCEAAkGBxQSEhUUExQWFhQXGBcWGRgYGB0YFxQaHBodGB4fIBwcHCghGx8lHxwaITEhJSkrLi4uHh83ODUsNygtLisBCgoKDg0OFxAQGy0fHR0sLCwsLCs3LSwsLCwtKywsLCwsLCwsLCssLCwsLDcsLCw4LDcsLCwrKywrLCsrLDcsK//AABEIAOEA4QMBIgACEQEDEQH/xAAcAAACAwEBAQEAAAAAAAAAAAAABgQFBwMBAgj/xABEEAACAQMDAgQEAwQHBwMFAQABAgMABBEFEiETMQYiQVEyYXGBBxQjQlKRsWJygpKhwdEIFTM0Q3OyJDXhg5Oi8PEW/8QAGQEBAAMBAQAAAAAAAAAAAAAAAAIDBAEF/8QAIREBAQACAgIBBQAAAAAAAAAAAAECEQMhBBJBEyIxMlH/2gAMAwEAAhEDEQA/ANxooooCiivlHBzgg4ODj0PtQfVFFFAUUUUBRRXOaUKMsQB7k4HvQdKj3t4kShpG2qWRM+m52CKPuxA+9Kcvi0pdY3LNE28RxwYeRgqoxOCQd6Zclckldu0E5qs1vxSl5iJH6dnJtRp87W3SCUQuM/AnUhI5GSSpBGOQabPxLG7yBgEjj3ZkZ1CqVfp7XzjpsTyAe49u1femeKILiXpxFm+PbJj9N2TbvUN7rvXuBnnGcHCRue5ntJ7YtK6wKs8KyB1WSKZW85Zu5PVUPyex7CmXRvB/S5MjIQySL0yAUYIYmGWBDKybQeO6574wDbRXC9lKRuygFlVmAPAJAyBn0pE0Dxk5yxMl3G1tDcuYlTNszZ3qQSu5QOQo3ONrZzkUGhVXDW4TcG23HrBd2NrYxwcbsbd2CDtznBpa1Xx6oiga3jaT8y8yRMo3AdMkF9o5YYBYKOSBVPrd7m9so4Z3R5S8U8zwrDO6MrPFhniGQCjgADGeD35DSbm5SNS7sFRRksTgAfWqiPxLHLIIrf8AVk5LL8BjUFQWbcMj4lwMc0h3Fneyu3VkdZhO0RZVcwM0Yhmt22EOEU4YZwQC7dyBTZpugBy73FsvU4IeVxLKz4w2WQAdLATCgDPPlFBK8O+I0nwWmhDSf8OAHEyYzlXBbJfAyRtGMHvjNMQqj0zw4kSQqWLdFndR2XexY5xycKHZVGcKuO+AauxQBNVl9r0UeR55Cp2sIlL7T7EjgH1wT2r58Q3e2PYH2M+RkfEqj4ivzxxn0JzVVY2vTVVLqWjIPA+BceYdsKSCSRyTnHAxQXH++48HAYuM5jxh+F3HgkDsc5zipNlqEcoBRgeA2OzAHkZU8ile0tVS8lkfYuIoAAH2bSZJ1LY7A7WGOc849qmSWBCMeVkRnSNv2iOSM/cEj/QkUDNRVXo2pdUFW4kQ7XH8j9+D9/pVpQFFFFBynuFRSzsFUdyxAA+5qgm8TGYEWEX5k9uoT07YH/uEef8A+mG+1RPGelwvcWk1wglg39B0k80atKR03KngkOAnPpJTWoVFxwqqPoFA/kKBL0+5N1Gj3l50d5aM20bC32yK2xlL56rEEYyrKCCCM5BqB4x8ORWSx3VsZLaOMkXBgLbgjf8AW25IkZGxu3BsqW9hV1r1vAgKxW0TvqBaNnbHTZumfjbkkbVOAoOSD2zmpkl/Fb2cYZjcoOnbFgVbqMcReckhRk98n1oJXhfUGnt1aQgyrlJMDA3r6gZOAww4+TCrV3ABJOAO5PAFZh4TMlhf/lSFWJiI9m4syoweW3YngHBEsBIH7MQycA1oOt2aXEEsDhWEiMu1iQDkeuDuxn1HNByl8RW6yQxmQEzlljK5ZGZRnbvGVDY7AnJwcV8+KbdntpCrMCgMmF56gUElCMjIYcdxzikTwjoiLeK4gSUIdvXFwzRB1BQbVaJRLIoyu4FiOQWzWosOKBBtPFE/SgEMWV6Lshd+q1wYAoeLcMbZDhzu8wOAeckCJq0TXMMgQwXTujyB0Z9ybQZoSRkqqkhE2j39eabvDuhC2iSMssixszR+RR0i2dwUj08zAeoU4JPerlIwBgAAewGBQI9jpj38lrqabIWxHIqsN5ZDE6nO0gAnq+/HTX3IF1Y+DraPaSm9laVlLE4xJK820qDtcKXO3cCR6dzXfxBqqWMCsFQLuSMDOxEB9ThSQqjk4BwBnsDXXRdTknLFoTHHtQo+9HEhJbO3YSCoAUhuM7uwxQWUcYUAAAAYGAMDivomvieZUUs7BVUFmZiAFA5JJPYD3rJtZ1WXUZpULXK2pwtmto3SlvCAGkf9QANGoON5IQZHxEig1WO6jfIV1bHDBWBx9cdqSfB0DWC3VmsBZ1mdoiFwskcvnQvJjACkspyc+XgHgUny2y9ZbeK1vLO+itoxBGsyFJUjk8sjbDiR0JdipOG82fStd8P6mtzAkybtrZHmG1sqSpyATjkGgW9I/D5IIreNZ5QLciRNoTyS7NjsNyk7XyxKnIycj0plk0WBmZ3jV3bGWcbzgdgN2doyM4GBnmvNX1dLcLuyWYhUReWYlgo+gyyjJ9x7iqpPEshVZOiFiOAZN+8RMTtKSKFDKyk4PoOeaC/u7lYkZ3OFUZP/AMe5PYD1NJ154gvoVV3gTblnfyttSPaWUb03ZfshBHfJGRVhq0cwnh3/AKkZDtI5BWOAKPiXzYVhnIZ9x74xzX34f0gdNAAwt0O+KN/ick7g79gOeVTAxwT5uFD2z0u7IRmuipLrJIuwEhfKTGMkgA4YHGPi47csleVE1a56cMjjOQpwB3J7AD55IoKe8kZ5HkjUkqGjGO54B/8AIqfmB65rlBKikdNXy4diwcKisNu7KFtqjLHOV+LPqRXPTrN4wy8Lt5KTAyBzgFWU7yVAw68E8KvAIOfuwt1fYAjqziUnqhGYBiHIO087H2Dn0ODnmgNUuIkx1tuWEKZGNuS8ijI5GOTwQcfbNdk2lN4RVHVeIkYBReUB3euW2Hn3HtXBLI/m5pNqkrDB0wVyYzvmWTb7ZAG09xk+hxXJUKr0wX3oCCqFf1t2JJHxKCC+CjDdghiRnBJoOlzN0ZFnKlWBCS/ushOMjnI2g7++AAQM8YbKWmCbWRgeAI22uo2KV4Rmc4dyCSR/S+hNxo7N0lD/ABr5Wyckkdjkd8jB+9BNooooIWs6etxBJCxIDqVyO6n0YfMHBHzFK9rc3F6kcTxYa3nRLpmYCORo+SFUZZg2UkAOBggZPNOtLWof+kuxP/0LkpFN7Ry/DHJ9G4jb59P50FJ4p0CIMIBKUSWUXYichLZBC0ZmGQNw3qSdoOMs7Y4phi8O2zZdC3SkZJzGr/oOwClXwPTyqcA7TgEg1y1rxPbq3SRfzVwDgRR7Ww20sAzMQkZwCeTnAOAe1K1joMkoa2JllgU7k2SKlmiuGDQMQN79MnysA37HbBFB08dXcUsizQM79BSJ3jG6NFJ3xMxHxmOZFbC7sDfnFVutaG1zP+fFrduksEU3lljQI4QEDazrInbB2+5x3zT1o2jQlAwZJEJLBYsC3yTkkKCQ3PPmJ5ycDJpgoMu8P6qitp4XTDHNOo2SzPmNBs3yCM5kdTgEhSE+ZFNP4ieI/wAlZyMnM7gxwr67m43fRc7if9azLWJ4YutJb3PUlDzdCV1uEuOrk5iSQExyHd5QhUZ4zkVpvixXGkXJkOZVs5CzYAO8RZJwOB5hnAoEX8EtZvFZrW5WRoyW6blTiJgoYqWAwA6ncM+oPvWqa3LIsLGJGZsY8hXeoIxuUPhWK99pPNKf4QyFraYsQSZhk4xn9GP/ABq98Y60LWADMgkmboRNGnUZJHB2tt9lxn7etBnOniW5YySH84o32xLB90J3bCWjUGWE71LiQK3DFTtCq1axpFmYYY4i24oiqWAChiBgnA4GTz96SfA+i7rh55Q5NuBAgeQSGKbJM4Vh5mjPkKl+cMeAMU33XiG1jYq9xCrg7dpkXfuxnG3Oc45xjtQVH4nyRrpl0Zup09mD0yAxyQAOfTOM/LNKPge/EBgdpReKlosMj26dRrQl+oimKMFyGQhdwXvHzWh2uo216rojJMmAHGNyENng5GDnHak28/DSUPcta38tutw8cjBEUMCpPl3rtbYFJCqMY9c85Cj8R3DTXUty79Kcxpb2dpu2XUsTSje+FO6NpBvVc4KgknGK1rT7RIY1jjQIijAUdlqu0bw7HA7ykmWeTbvmcDedqhABgYUYA4H3yeauqBV8XWc2WlihFyrRiKSHqdKQKGL74nxgOCe3Gdq4IIpYsdZju5Gg6oiuSNri4jMcjLjAEsJxHcg9tysjDjAFahVZq2l212rQzxxy+UZVgCyhs4PuuSDg/KgSNUvZI0nilEyxxzxQALKHSXISUk7x1VQoW8u9gMH6VpQpQ07wFHEcG4uZY9wYRysjqMcKNxTfwCV+Lsce+W8UFX4h16KzjV5nVAzhFLttXJ55b0AAJJqqn1iO6tpeFbpyIpEbCVX5V1ZSMZyD24III9AaoPHOutb6rZRR9PM67JRKnUUKZAsZVcja2WfPIyO+cCuP4e6C4iuyJQ6OYXVVQJiQKJ88e4eMUDfays8eRhpoJCGC486khuN3o0bKw574GeK4uAWYOsiLIe4CqBkBQdud4XIUEkYLAZ4qFZsWaN7aRk6qkgMo5wD3OSuFbgqAGUk8d65W963WeRzl1328iSLsjljB3KY3+DdksMMQGye3BoJMIlS4uAozL+Wh3M2dhIeQZG3JJYZ7DuvPfmTBbxEJKep1FEsexScyAnDlk7ksFRtx5GBj2NXcOWnkMMZjCwJzKhXc7NLtVc/EWbGXBPAOO+RdfmwI1EaGJcOgwF37l3ZVQeOCpJY/L3JAcETaFKMhjG0Z2Asx2nd0weDuYKPhPJb7TPCtuscbqhyu/cBnITcoJQZ5wpyAD2FU8hIyygh1VPMBIQmF7AY4xwTuPY9sk1eeGoSIixGC7FscdhhF7cfCq0FvRRRQFcL20SZGjlVXjcFWVhlWB9CK70r+LdU3MtlDKEmmGZHDAG2g/bk5PDH4U+Zz2U0HPw/bWkxlSKczrG4V04GMeVQ5CgzABSoLFh5T3IplnXCHaOynAH044pH8FX9rJqN0ts8eyOCC3iROd0cW4s4xwV3SBR74J7EEud3qkMTxxySxo8h2xqzhWkPsoJyfTt8qDFvBVzJaapGt71LbrxxhIg7LGW2hUZhnD7sEEcFWIGPbVNW8UC2lSOSCfpvJFCJ8J0t8hwo+Pd37nbgVXfid4U/P2uUH/qIcvER3P76f2wMfXafSoPhaddY0swzO3VQiN3+GRXQho5QCO/wt9Qw9DQR9a0Wa1mmuVj6sBfqtgRS3MWPMWUyxklc9ow3lC8ZyALzxleLcaPcSQtuSa3Oxv3hIABx9+1evpuoyRGGW4t1UjY00cbdZlPBwrMURiPXzD5Ua3+Rjs/yTXcNqgRY0LSxqybcbcBzyRgf40Ff+HciwWpBIVpbgpGMHlhGoC4HOBsbPsAc1Ta5qst3ObVoGFyjdNTHLII+ou19+SuxkUPG5DBXUZ2kkg1a6Lo0fQQWOoxyzxrKFkzFKhaU5clUxjkcEHIAwc85ladpaQyG6uY+gsEaKC0vU6kgUoZSc+c7SEUkbzkjHYUF7visbZpJMKqjfIw3MXcgAnnLOxOAByTwKxjxzavqEoZ0ZLpzKkMScspjA2Kdo8xOfM54XcOQopwkv5dUuFMSHbE25EfIjhyGXfPjvIQQywjlRjO3dkO+heH47UFgS8z/HK3xv649lUeijj780C1+Cmm9HS48rtd3kZ+Mcg9MZ+gQD7U46xfiCF5SM7RwPV2J2qo+bMQo+ZrtbW6xrtRQq5JwBgZJJP8SSaoPGUhQ27uD+WR2eZl5MZ2lY3K45RWbcT+ztU9gcB9wXFxcW3WRhllLLGgCFiMjHUfdwccMFHpUHQvE+0iGbqOSxjjfpnqs6qXaKVFHlkVVJ3/A64YGmPRbJILeGGM5SONI1PfKqoUHI75AzVZqrBr+yXvtW6k+hCon8pP8AGgrdcgaW4Q3EVwINitGIiSVmVyxDiIn412gE+UAMCRnmHZ6Jd2SrcKyzSR2zQNGzbAyRtuiAZUJLBdw82cFu/u+18yIGGCAQeCCMg0EfStQS4hjmjOUkVXU9uCM+tS68UY7V8TzqgLOwUD1PFBmHjLR55NSe4jEJW3hjZt7FGCElwQ20jh4Tx7E+9OPgOwkhsohKoSVgHdR+wdoUL/ZVVH2qg8R6c7Xy37RyG3gg29PIQzyGTKgqTnAODggc4+dP6dhkYPt3xQL2saYyHMe/os/UkSMLvV8gh03DtkEso5PceobkZmc7UZGLRuTI/Y7GUbWVSNrZfghhjnimioV3pUUjBnRSw7N2YfcUC1AXMwXf5OggJCBxGyvu428MVJI38gHHsa+9QxkDCfGNgPDKinBK7uFzkc9zz3yBTH/u2PHYk/vFjuH3zkfTtXOPRoR+xnkHDEkZHbg8GgpNPs2nON36ALEsMjqFjk47ZyMZIAHcD3LUigDA7D/CgCqvT/EVvPPNbxyBpoMdRMEFc/UYPtxQWtFeZr2gKptb8LWl2G68EblsZfG2Ty9sOMMMfI1c0UGTz+DJbSXMadWNmlfqYeRn3HKxTKHDYAJCunAIBZeKj2+tWjyW013A6tbiJYF6pc7S6xs7M7frhZlbBHOI9xGCpOvO2KTR4RkuGBvXB2GXa0btuYuSoYZUCLbGSoVc8knOQDQMGj6/bXQBgmSTKrJgHzBW7EqeRyCOR6GqOa3ttPuZJII3ku7vBECN8W0nLc8RRgsSznjJ9ScVzcjT45rmWJQ422ttFGcho922GNeBhnY5bP8AJat/DGiNArSzMJLubDTyfP0Rf3Y07KPqTyTQK2hamuo3DQXcsu8IJkgjJit5IiSAcq2+XHGd+0HjyCmbw9bWjCVYbaKPpSvC6iNAdy4OTgeqlWGecEVm0FzHp2tagqLvkNtvt9zEiLOHMeD2Us2cegFRtK8Sz/mdTgt5pZHMyuswVC8hjXZIqDZsL7UDKmMssZHfmg1nUvDNnOR1beIt6MFCyL/VdcMv2NK+vwSWMZW4L3mmMVDlzuuLPkbX3jzSIpwd3xrgHJ9EmLxhPc32nTRgNeNHGnS3FUK/rrcAjnYWZEIz22r6ZrVEmvJpk3QIlo6SLKkpBlByQPhJXkY8vIwTk8DIfN5rNnpltHjAjcExKnmMpxvJ3HgkjzF2PPcmqfRvF9xd3UIjRBbMX3lFeXA2MVJmwIh5gBhd31r3wpbmI3emsEc2rdW16i7lEMgYxA577G3JkeldNN8cRwxA3soLkdQdJGkCxlSQWKLgglXAI9BzyDQPArlcuqqxcgIASxPYLjnPyxSlL+IMIEhEE7CIL1cBd0bP/wANSN3O/gggkDcucZ4rZPG/5ySG2iROlddePqMxJ2ASoGVMDJJibIJ48vvQWum2jAvBazo1spyFWQCS2yM9LhWIjwcrgqy9gcYxdaZoiRNv4L4KggYADEM2BkkliASzEk471lPhPVzBtii2Rzm1iJmk3SRxkh5Gj2BgF3Sg4xx37kgUz/h7q1zMYZbgykzLdLMu1unFNFNtVQORFhNw5xuxzzQaGaWYtSd0ErSMiOXZNpVcR7iE5dCGZlAbG4dz7Vc67c9K2nk/cikf+6hP+VVMctvFFDG8+3pJGhVWz8C4GcZIwfpn1yKDvFdzqCw/WVfiU7VlHGchlPTf6eX61Fsp2uj1x8LY6CkHKof+oQT5GdeQSMgEDHfPuparBNB04J0k6kiQuRJuZFc+fPOVPTD4zj0rhP4niBZbZGlAwC6qRESAFAVlXMhxj4ePmKCdqyljbwkfHOHYbi2FizN3P9JUH3q/pPaeaMm8uERFiSWKONch5mlaILnJIBLrsHJzkH5VH8Uz6jbBZ0kjmj3Ro9sq9NyXYLiOXJJOTwDjOT9KB4qJq2oLbwyTOCVjUsQO5x6DJAzS5eTAW35+0lYbUZ2SR3aOVVB3IwJJjcHIyvIYYORxVrc6e13ZmGchXljw5QcKSMnAbPb5+1BJt9UBiaV1MYTO4Eq5AAz/ANNmH2zmqa68bRK8e1JJIninlLopyogZA/lOCQA+eMnjABJq403TOjn9RmB7LtREX6BEHPzOakTWMbsHZFZgrICRyFfG5c+x2jP0FAsDxg5KqYQhnEL2xZsh0lfZlxgFWXKsVGfiUZznEjS9Hkd47iYpBeKjpKtvtZHDurZO9N2SI157jkVdXOkQyJ03iQptCAY7KCCACORgqpGOxA9q+7DT0h3bAcsQWZmZ2YgBRlmJJwABQSsUV7RQVEmt/rNFHDLKYyiyMmwLGXAYZ3upOFIY4B4PvVtmkvxTKY5pDAJIrsxx9J1G5Lpt5HTdNpUheMtwwVyQRjNU15NqLLCkklxbxr+nczooZuqS7b04J6WVjGRwFkxxtOAcPGGiPeQiJJRGNyswZC6SgHO1gGU7c84B9BnIyDSaZp+p20saqUkg3KHVpmkCru8xTeodcDspZhxiqG/1G8EdwwuZmmklWHoiMj8tGsrKJQyrgK8fTkJwP2+faa886v5ZJZ5EfqYVpenMxkAjjKgL0z0snuU7lgeDQXl//wCp1aGLvHZxG4YehllzHFn+qokI+tNcr7VJPYAk+valPwcN97qsvqbiKH+zFCmB/F2P3pvoMbh8MF9S/NXikRXNrKzgAmVmlLLsCKC4EcRjUkgAED1NWHgzwNAlvcLBNugaTiSVQzM0WRkEFTGEYsMjDZBIK8U86V/zd4D8eYSPfpGPy/beJfvmlPSYHa2eONN3WitLiWMYy5eVluV5IGWRCvJ75oLPQdWhWLrLaLFGh6UkqBRjbwHx8ZiIYMGPIVskYyac8UranbNHY3hdVMlxvOwHK75FEMcefXsik+pzTPEuABnOABn3oFDWIymsWzoQrT2lxDkjIyjLImRkZxlj/GqC2tNMSMRSamrdNEhBZo1IVGc4JIwT53XPt8xmmPXhu1bTgO6pdyH6bUT+bCvtfAVuqhFkuFjAwEExwBndjJG4c/Og+tP8I2pJljeR1m6LORJuScRqojJwMEDYDlcZyc5HFTU8I2QVVNvGwXeV3LuZd8hlbDHkAuScDtVpY2qQxpFGu2NFCKo7KqjAH8K75oFtrfTdPbf07eB/McqihwCMnG0bguFPA4wvyrq/im2QlfP3bP6TjkZJ7r8iaX/FdoouLuWUdVRbRSiJzti6aM6SZ24LFVZj5s8PijwnBb3TSmWygUoq5fG4MxeVWBDdsCNTnJ+L5UF1ceKLKYNFJuZWTLK0TlGQv0jny427vKc/OvH8IRFsxyyxxE5MSFemeAOMqSBwPLnA5wBmlTw3rEUmzqWdsv6QlfEaDYBD1WPDt2YqMEDvzg8UzeDbdrcJb5yn5eOcqeTDI5wygn9hjuIH7OCBxgAOo8A2O9ZGhLupBDSO7k49DuY5X+j2+VMqqAMDt7V9UUC94iaOYrCJQJY3jn2CMy8qdybkXnG4Bu45Uc1E00zXksTzCMRQNI3lLKzTr+mA8Z+DaC7Y3MMlCDXbWNRW1vIpJd3TljaEMEZhG6tvAOASN4J/uV86RJvuJrjMiqx6YjWM7ZVCqVkPl3bgdy5OOOMHaDQRPEGgiGCTp9eRZJC8q7i6gMcu5RcNIB+4p5Hy4r27VbaFb+2maVAA85LmQXMJ5ZgBwHUeZdoHAK4wRibe6zLMIVtcJI7TNiTHwW77HUkZ27m2ru5wGzjiqLxB4YZlKtJ04bieHNtESVaRnG9i5AONoLlFABK59TkNBU5r2vFGK9oCiiigKKKKAxXmK9ooEP8AFXxPcWUUSW4w9wzRK64aRZCPIFjPfJxlucZ7EkVf6JrIaCzM4aOa4jXysCD1BHvZTnseGPPfBpXgT/emrrMBm00/ciN+zNcNjdt9wmBz7j51G/8A9W+oXN5ZLAIbmyPWgy+TK8L45O0BVcELxnhz3oL/AMDeW51RPUXm77PDGRTfSBo2oouqCVeItTt43Qnj9aAEMp9m2N2/on2p/FBSXp6d7bt6TJJAfmyjrJ/BVm/jVlbWMURYxxohc7mKgDceTk4+ZJ+596rvFhKxJKO8U0D/AEXqKjn/AO2z1216+MUTFQC/lRAf25HO1F+Q3YyfQZoODuJ7gcjpW5z34ebH8kBz/WYeq1cdQe4qvso1to0iHmIGWY8FmPLMfmzEk/WjVNVjht5Z5OEiVnPqfKMjHuScAUFHYfr6zcSfsWtvHbj26krGV/uFEYqbq2rhtyI5CIQruhG93JwIov6ZPDN+z24OSvPwNpjR2pMwxNcO9xOM8h5cNtz/AEV2p/ZpdsbIRhrdiX6cgt+k6rIjFtrRnzDIzGyseePNj2oLDTwWuOlIzkAbpEeWXbGp3BCrmYiQkqR8POCfLwDKtJFTUFEYCW5jliyGOJJl2SHucHaoYA+4kqEirFbNKiRKA2yT4keFg/TYkbnEmwZbGQCBx3qHo9lJ5YVDmRZI5fOwKRKGZZDleRvjLKPVmOccMaBg1+ZEubeXKtmO5tyCQQwZBMAR8+iarPBevPJIsfRhiiYTMFjHKFREwBIJXBEjHPrj0xXnje+tYUXBDzRyxv0wxyQDtYE5wuULgE+/rVVbeMDBG+y2KWqrjf52Cc7VG1I8fLO4en1oJV5rRkRIpd7rKqRSmMxrtM0xtyoBjPlyMnLZx719+Nr+SweO4hmJDrIspZUcFYo3eNcKFxmRtvBB89VPhjUI5LeOZ7eIs/5qcmRzGYhHKrBR5HJOX3Cu3jlFkjhfIRVBm85OEIRWAOOGIYhec88+goNA0TVOtbxSvtRnRWK57Ejnvz/Gp6zqeAwJ+RFKXg2BDbRiRicKACxwW5IyfnxUu4mH5lLe12iTYZZJGJcRR52jy7huZmyBzgYY88Ahd31skyGNxkH24II5BB9GBwQR2Iqs07VHH6LlJZV8odZIx1ADgMV3blYjuAuM5xxVPc2l7LL0na3uLdMswSQwPKSfKsigPhVwcgEB+MgDKms/3UkX5tLi1t+nNL1lAk2mEdJE+JI8xkFCwK4xmjsmzC2hukcjq6RTK8skTAnpoJCJGR843o0gJPAPOQQRmp2k2DOIprhzJKFDbcr0onZcNsCjnuVDEscE88mss0zxAz9T8w9vfNaxM0ULyyxbkUM3UKPbbZ5Cm3zdgBkY3E0+W+mS2xWewVDDKoaS0Z9kYJGepE207G9CmNrd+DnJw40Vk1p4vuI7eGUXSzTyzEPaPGGeNS7FgpQK6hEBO5lYcZ4HbStE1L8zCkoQoG5AJVuPcFGKkH3BoJ9FFFAUUUUBSt4ovnmlXT7diskq75pV728GcEg+kjnyrn5n0pmmkCqWPYAk/Qc1nvh6CdrC7vI2C316JLiLIBKxgfoIAfQJjv2L0EH8Wb260qytxpxWGAN0m2qCyHuuCQRg+bJPOcfOqPVNSWDULLVgrKtyipMBjyOmUnD88YTnjnMftUPwJetqdteWFyzM1wplieRi2Jl82Bk5AACcf0H+dUejyvJa3WnXxInJF1a7gZWMyHpNHhAxy20qRj98kUGra3om6V7ZG6fVY3tjIP8Ao3KeaVe3wtkPjuQ83tTN4S1385BvZdkyExTxHvFKvDL9PUH1BFLPhnQr6SC0W7dYVtnDrtAaeTaSEDEkrENh2EAsSPUVL15fyF/DeLxDdMlrcgdg54hlPzB/TJ9iPagY/Ett1LS4T1aKQD67Tj/GoNvJ+ZuIW/YjiWc/9yRSqfwXqf3lq7u2ARiewVifpilj8N499jFMdwMyq3f9hVWNP/xQN9WPvQXt5ECchgD6g0tXMIvbpbZTutrZ0muGB4lmGGii+YXiRh/UHqam+LLvoIkUA3Xc7GOBSTgHu0jf0EGWPvgDuasdB0GO1iWNCxIyWcnzSMTlmb3LE5oLOPu31/yFJ2taX1LuYMkjxyJEx6bBWSWEhlOSw7gj7Liodr4rZteazUnopCUIz8UxHUz25IVWXv6Gnr8qu4v+0Rjv6dqBIFpH0Zx+VmIl3ZVGi8xZAhPmlHoB/CmHwlaNFADMU/MOA0xUgqDjAAPsoAH8T61P/wB1R+x/iarPEep2+nW8k0gO0jG0HzOcE4GTgcZ9aBc1YRtqTRKhOelcyFGVS0fTmiI3blP/ABBCcA1x1iKR9HuIm3MxhUEM247iy8E5PPzpasfEVve3M83RZEUW0YBSaYTojyO4xFGxGdyjJBHA96u77VbH8lfrHcQR9UIBEhZJIwAq5KMqvuzuPw5xigj+BUeaxVl6pH5ko7Iqs4j6OdwBU8F9o7dj9666yzCKJZlDyCaRgH2q2xWypYZUZ2qPuwqy8EeGZXgIkklhtWOY4UzDLIoVUDyuDvXcFBCKVwDzk9mu28KWcbblt493uV3E/UtkmgxzRvE0kDRu8sbjY2+OSdEQsxB2jz/plSCB8jznvTcL+xuEe5i1GK1muLZYmjNxDuXBZxg7so2WIJ749Aa0ODTIkztRRnvwP/31ro1jGe8aH6qP9KDF/wAM7eOGVrm9vYIZOl0yRcxKXJcn0YrhVCgYAHIxVjrmsWrmVFlkulYsuInaVXBzwSrbMY45IFaPq9rHHGSscYOQMhFBGftS+IgRjgiq86u4sfllfhnwS6M0si25Q/CkzM4zyMsqDGdpxjeRye/FPWi+OpoLhbSeCMxbfLJCWCqAMBdrLx9M+1c9T0ZSRt3BQcsithW+Xuv2pauNxnBcbXz2bP29MN9aY5bvafJx6k9WnQ+JA82TGuFJAJA3gHjIPpkU1owPIrGLK+zO4B+Hav3CgGn7w3fsXC5ODnio45/dpby+PPpzPHo10UUVcwiiiig+XXIxWD+MWvNP1VLlmJ2MzxsfLFLATjpZ+FGVfJjt8DYHJreqhXukwzOjyxq7RklN3IQn1Cnjd88ZFBlFt4QknvWubHMNs5SZJ5VZHt3PMgiQ46gYcHeNoycE4py8HwWMUriDLzvlnuHwXnIwCd3fHrgYBwTz3pp1BAYnDHClWB+mKz/w34djsrsb50EwjCxoBniRiMP6nGAo7dyc0Gk0m/i3cxppVzvYKSo2ZOCXDArj555rtpfjiOedYVQ5MkkW7cPijLKSB3K5U81mn+0JoEhnguQ7FHAh2kHZEwyc7s4BbOMY9O9A5eI/H9lJZtFFeQmSWMoTuxsGzLHnHJGVUfvEema+D+JemWNlEkcomaOKNFii8x4UDBPZfvWLXP4Z6oh/5R2HcMjI6sPQgq3rUrS/wn1SXaWgEUZ5LyyIoUdySu4sP4UG6fh/LHdqdQMqTTygKQp8tqnxdEA8gjOWYgFjz2xhyNZL+Alj0EvFHnXq466nMUhRnTCZ78ANu9nHtX34h/F0GYQaegnYPh3Odu1Tlyo4zwCAc/MA8ZBV8FTtJ4ildEJVriYlySRjM20j0wV4HyHFfoKvzxoWrXVitzdgo8ouGhIaLIPTbEirgr5yrFzyDhV9zWqeDfxDt75hEf05zuKqe0oU4JUn1Hqp5+vegtfFOuNbiOOFRJdTt04YycLnGWd8ciNByT9vWvNK8Lxo3VuD+ZufWWQA7c9xGnwxL24Xk4GSTzVOp3+ITnkRaeCo9FZ5+T9SAB9qd6AArm8CkglVJHYkAkfeulFAUUUUBRRRQVHiYZiC5xlhSlLpp7xsysPmSD9Qf8qt/E2pAHOeF4+p9f8ASqaLVpFG54mCe/c49yBziqM7NtnDL6uBvGU4lXafQ/st9D/l3qZ/u9LhcHH0P8/rUlp0kTIwykfUGoTs0S5jAIHp7CozUrVj3NEmTQHgu5FEhAyGzjOQff5jtWk+DrfDgk5IU84+lJtm8kk7PN5WJx7rgdh/80+aCdrr88io4ftt3yOuPRoorzNe1reQKKKKCh8cR3TWUv5KTp3Cjcp2q27byVG4EAkcA0s/h/8AiXb3FmhvLiGG5T9OQSOsZcj9sA44b1xwDkVE/EfVnn1Gy0pJGiimO+dlJVnTkhAwIIBCsD9R9CtanpcOk67GGhjNheqEKOqtGhJwRgjA2uFP0Y0Dl421C4meNbRt8LIWDwsWzKGyBlDycAYBOOWJzgV5Jo0MMkU90xaVmjaRXUFmdVx5ccFd+GIHrn5CpGn6xoenu6wzWsLSNh9hyMj0JGQuM9uMVf8AiPw7FfIgd2UKwdWQjn+8CCDQRfC+jWuTdwIMyM7KefKCcNhT8JJHIxkdvSuH4maY0tk0kblJbU/mYyOeUVgwIKkEFGYYwfoe1MWlaelvEkMYwiKFXPJ+59Se9SmGeDQZro8SSIHhjYgjJMaJyTycm2liIPP7SA1YvaErzA+BzmU4RfUEmeZ8Y+SE131zwKjee1YwyAghRgxEeqgEHpZ9CmBnkg1SeFtL/OyTxzlwtuwikjz5nkIDkFwSSgHHBG7J9ByHWHRLg6RMtoc3N9I8hcuQirK5ywJ5A6eAMcnINSPBf4W29hJ1Seo+QVB5CYxg5/aII3ZwMe3ANP0cYUAAAAAAAcAAcYAr6NBnX4fW6fmdYtJArr+cMxVhkFZhuHB+n+FSdf8AC+lwuk05KuGDxqrEyl1HAjAzIx4HlGe1U2m6bcT65qL28pht8RRTSKAXLhVO1M5Ab3Yg4BPGTxoWk+H7e3JaOMdQjDSuTJM/9aR8s33NBU+E9NlM9xfXCdOS42JHEcFoYE+ENjjeSSxAzjgZpqrzFe0BRRRQFFFFAVzmkCqWPYAn+FdKjagm6JwO5U/ypQjCLc25vtn0rvDcKfXPp9Kj3RJXy5H2zS3dF43BViWPp/qKy5Zaenxce4Y7zTMHfCdrHuv7L/b0PzFfOmXCucN9Mex+fzqPDfOQD69qi3Fq8TdVD8Z8w+ePb7Ul+V2M1NVdPaKr8dj6VbaRF+qg9sn/AAqi06Ut8RyTTDohzKPkDU52p5rrCmOvaKKveYKKKKBa8WeCbXUCjzKwlj+CWNikic54I9jz249KS/xV8C7tNkkE9xPLbjqL1ZNwCcbwAABnbzk88VrDVnll4Q1K3luFivY5rW4LZW7WSWSPdkcYYZ4OO4B9hQJuv62uq6Vp1lAqm5uHUMqgfoiIlXcgfCD8X0zW26baCGGOJeRGiIPmFUKP5Vjf4F2SWt9qFrIqm4iICyY85QMVbHsD5G+/PpW2igKKKKArJfxD8Nq2pwfqGCK+DRStyyNOq7Yzt3qBIVJCsc8gcGtaqBrWjw3cRinQOhwfYqR2ZSOVYehHNBE0bU7VStnHcLJLCgUqZA8uEAUlvUntn5108T6ytpbSTMMlRhFHeSQ8IgHqWbApN8N+DbrTpXMKQXK+cQyTTSJJCjtvKlRG6nJ5LLgn1pktPD8kkyXF7IskkeTFFGpWCEnjcAxLPJjjecY5wBmg6eB9Fa0tESTmdy005/emkO5/4Hj6AUwUCigKKKKAooooCiiigK8r2igTdfs+m5xkI/Ix/iPlVR+TX0HP8Saedbs+rEQPiHIpOhfB5rPnjqt/j8m5p5bWQAwRXK8tzkZJK+mfQ/8A8q4RgRXzOgIqOummVXQR4FXvhSPLO/oPKP5n/KqB9xOAOaetOtRFGqD0HPzPrVnH3WTyctTX9SqKKKuYhRRRQFFFFBCt9JhjleZIkWWTG+QKA74927nsKm0UUBRRRQFFFFAUUUUBRRRQFFFFAUUUUBRRRQFFFFB4aUfFmnhCJVIBY4K+575H+dNsjADJOAOSfYVh+n+MzqWqzNz0I4nSAemN65c/0mA/h96jnNxPjtmU0bLa7xUs3gPA5P8AKqhrVieDxVhZRbQfes03vT0/aeokuFgYSOfKpUn+8B/nWhVif4m6l07XZnzSMgGPZWDn/AYrZ7aYOispyGUMD7gjNXcc6YPIu8o60UUVaoFFFFAUUUUBRRRQFFFFAUUUUBRRRQFFFFAUUUUBRRRQFFFFAUUUUCF+MviP8pp7IpxLcZiXHopHnP8Ad4+pFYf4QuOikco43XDIfoIgf5tWgf7RlzzZx/0Zn/xjX/WsyhuttlbLkf8AMzsRjkeSMd/b/SlnVSxvcbTaXAYA1K62PWknQ9YAUA1KutTknJjh448zHhUX1Zj6AVm9ba2zKSdlz8QbvrOrZ4Vii898cuf47RW2fhfembS7VjyRHsP9glP5AV+ctdvVkkxHnpJ5Uz3bnlv7R5/hW9/gnOG0qMD9h5VP13lv5EVpmOppizy9rs+UUUURFFFFAUUUUBRRRQFFFFAUUUUBRRRQFFFFAUUUUBRRRQFFFFAUUUUGIf7RVk5e0kA/T2yx7j2DEqwB+oB/hWdadBb9BY7icrtd3AiTeckBcFjgY4zxmv0x400Fb6zlgPxEZQ/uuvKn+PH0Jr8pXcDRuyMCGUlSD3BBwR/GpS6F+ms20XCJNJj99lQfwUE/41wvfFc0iGJQscZ4KxjGfqc5P3pfzQKb1+HbbXfNbh/s93ebe5izysquB64ZAP5rWGZpn/DvxF+QvopScRsenL/UYjJ/snDfY+9ccfqaivmNwQCDkHkEdiDX1XAUUUUBRRRQFFFFAUUUUBRRRQFFFFAUUUUBRRRQFFFFAUUUUBRRRQeGvyn+IH/uN5/35f8AyNFFAtmiiiujotfQoooP1T+Hf/tln/2I/wDxpioorgKKKKD/2Q=="/>
          <p:cNvSpPr>
            <a:spLocks noChangeAspect="1" noChangeArrowheads="1"/>
          </p:cNvSpPr>
          <p:nvPr/>
        </p:nvSpPr>
        <p:spPr bwMode="auto">
          <a:xfrm>
            <a:off x="131723" y="-144463"/>
            <a:ext cx="258070" cy="304801"/>
          </a:xfrm>
          <a:prstGeom prst="rect">
            <a:avLst/>
          </a:prstGeom>
          <a:noFill/>
        </p:spPr>
        <p:txBody>
          <a:bodyPr vert="horz" wrap="square" lIns="91440" tIns="45720" rIns="91440" bIns="45720" numCol="1" anchor="t" anchorCtr="0" compatLnSpc="1">
            <a:prstTxWarp prst="textNoShape">
              <a:avLst/>
            </a:prstTxWarp>
          </a:bodyPr>
          <a:lstStyle/>
          <a:p>
            <a:endParaRPr lang="es-CL"/>
          </a:p>
        </p:txBody>
      </p:sp>
      <p:sp>
        <p:nvSpPr>
          <p:cNvPr id="3076" name="AutoShape 4" descr="data:image/jpeg;base64,/9j/4AAQSkZJRgABAQAAAQABAAD/2wCEAAkGBxQSEhUUExQWFhQXGBcWGRgYGB0YFxQaHBodGB4fIBwcHCghGx8lHxwaITEhJSkrLi4uHh83ODUsNygtLisBCgoKDg0OFxAQGy0fHR0sLCwsLCs3LSwsLCwtKywsLCwsLCwsLCssLCwsLDcsLCw4LDcsLCwrKywrLCsrLDcsK//AABEIAOEA4QMBIgACEQEDEQH/xAAcAAACAwEBAQEAAAAAAAAAAAAABgQFBwMBAgj/xABEEAACAQMDAgQEAwQHBwMFAQABAgMABBEFEiETMQYiQVEyYXGBBxQjQlKRsWJygpKhwdEIFTM0Q3OyJDXhg5Oi8PEW/8QAGQEBAAMBAQAAAAAAAAAAAAAAAAIDBAEF/8QAIREBAQACAgIBBQAAAAAAAAAAAAECEQMhBBJBEyIxMlH/2gAMAwEAAhEDEQA/ANxooooCiivlHBzgg4ODj0PtQfVFFFAUUUUBRRXOaUKMsQB7k4HvQdKj3t4kShpG2qWRM+m52CKPuxA+9Kcvi0pdY3LNE28RxwYeRgqoxOCQd6Zclckldu0E5qs1vxSl5iJH6dnJtRp87W3SCUQuM/AnUhI5GSSpBGOQabPxLG7yBgEjj3ZkZ1CqVfp7XzjpsTyAe49u1femeKILiXpxFm+PbJj9N2TbvUN7rvXuBnnGcHCRue5ntJ7YtK6wKs8KyB1WSKZW85Zu5PVUPyex7CmXRvB/S5MjIQySL0yAUYIYmGWBDKybQeO6574wDbRXC9lKRuygFlVmAPAJAyBn0pE0Dxk5yxMl3G1tDcuYlTNszZ3qQSu5QOQo3ONrZzkUGhVXDW4TcG23HrBd2NrYxwcbsbd2CDtznBpa1Xx6oiga3jaT8y8yRMo3AdMkF9o5YYBYKOSBVPrd7m9so4Z3R5S8U8zwrDO6MrPFhniGQCjgADGeD35DSbm5SNS7sFRRksTgAfWqiPxLHLIIrf8AVk5LL8BjUFQWbcMj4lwMc0h3Fneyu3VkdZhO0RZVcwM0Yhmt22EOEU4YZwQC7dyBTZpugBy73FsvU4IeVxLKz4w2WQAdLATCgDPPlFBK8O+I0nwWmhDSf8OAHEyYzlXBbJfAyRtGMHvjNMQqj0zw4kSQqWLdFndR2XexY5xycKHZVGcKuO+AauxQBNVl9r0UeR55Cp2sIlL7T7EjgH1wT2r58Q3e2PYH2M+RkfEqj4ivzxxn0JzVVY2vTVVLqWjIPA+BceYdsKSCSRyTnHAxQXH++48HAYuM5jxh+F3HgkDsc5zipNlqEcoBRgeA2OzAHkZU8ile0tVS8lkfYuIoAAH2bSZJ1LY7A7WGOc849qmSWBCMeVkRnSNv2iOSM/cEj/QkUDNRVXo2pdUFW4kQ7XH8j9+D9/pVpQFFFFBynuFRSzsFUdyxAA+5qgm8TGYEWEX5k9uoT07YH/uEef8A+mG+1RPGelwvcWk1wglg39B0k80atKR03KngkOAnPpJTWoVFxwqqPoFA/kKBL0+5N1Gj3l50d5aM20bC32yK2xlL56rEEYyrKCCCM5BqB4x8ORWSx3VsZLaOMkXBgLbgjf8AW25IkZGxu3BsqW9hV1r1vAgKxW0TvqBaNnbHTZumfjbkkbVOAoOSD2zmpkl/Fb2cYZjcoOnbFgVbqMcReckhRk98n1oJXhfUGnt1aQgyrlJMDA3r6gZOAww4+TCrV3ABJOAO5PAFZh4TMlhf/lSFWJiI9m4syoweW3YngHBEsBIH7MQycA1oOt2aXEEsDhWEiMu1iQDkeuDuxn1HNByl8RW6yQxmQEzlljK5ZGZRnbvGVDY7AnJwcV8+KbdntpCrMCgMmF56gUElCMjIYcdxzikTwjoiLeK4gSUIdvXFwzRB1BQbVaJRLIoyu4FiOQWzWosOKBBtPFE/SgEMWV6Lshd+q1wYAoeLcMbZDhzu8wOAeckCJq0TXMMgQwXTujyB0Z9ybQZoSRkqqkhE2j39eabvDuhC2iSMssixszR+RR0i2dwUj08zAeoU4JPerlIwBgAAewGBQI9jpj38lrqabIWxHIqsN5ZDE6nO0gAnq+/HTX3IF1Y+DraPaSm9laVlLE4xJK820qDtcKXO3cCR6dzXfxBqqWMCsFQLuSMDOxEB9ThSQqjk4BwBnsDXXRdTknLFoTHHtQo+9HEhJbO3YSCoAUhuM7uwxQWUcYUAAAAYGAMDivomvieZUUs7BVUFmZiAFA5JJPYD3rJtZ1WXUZpULXK2pwtmto3SlvCAGkf9QANGoON5IQZHxEig1WO6jfIV1bHDBWBx9cdqSfB0DWC3VmsBZ1mdoiFwskcvnQvJjACkspyc+XgHgUny2y9ZbeK1vLO+itoxBGsyFJUjk8sjbDiR0JdipOG82fStd8P6mtzAkybtrZHmG1sqSpyATjkGgW9I/D5IIreNZ5QLciRNoTyS7NjsNyk7XyxKnIycj0plk0WBmZ3jV3bGWcbzgdgN2doyM4GBnmvNX1dLcLuyWYhUReWYlgo+gyyjJ9x7iqpPEshVZOiFiOAZN+8RMTtKSKFDKyk4PoOeaC/u7lYkZ3OFUZP/AMe5PYD1NJ154gvoVV3gTblnfyttSPaWUb03ZfshBHfJGRVhq0cwnh3/AKkZDtI5BWOAKPiXzYVhnIZ9x74xzX34f0gdNAAwt0O+KN/ick7g79gOeVTAxwT5uFD2z0u7IRmuipLrJIuwEhfKTGMkgA4YHGPi47csleVE1a56cMjjOQpwB3J7AD55IoKe8kZ5HkjUkqGjGO54B/8AIqfmB65rlBKikdNXy4diwcKisNu7KFtqjLHOV+LPqRXPTrN4wy8Lt5KTAyBzgFWU7yVAw68E8KvAIOfuwt1fYAjqziUnqhGYBiHIO087H2Dn0ODnmgNUuIkx1tuWEKZGNuS8ijI5GOTwQcfbNdk2lN4RVHVeIkYBReUB3euW2Hn3HtXBLI/m5pNqkrDB0wVyYzvmWTb7ZAG09xk+hxXJUKr0wX3oCCqFf1t2JJHxKCC+CjDdghiRnBJoOlzN0ZFnKlWBCS/ushOMjnI2g7++AAQM8YbKWmCbWRgeAI22uo2KV4Rmc4dyCSR/S+hNxo7N0lD/ABr5Wyckkdjkd8jB+9BNooooIWs6etxBJCxIDqVyO6n0YfMHBHzFK9rc3F6kcTxYa3nRLpmYCORo+SFUZZg2UkAOBggZPNOtLWof+kuxP/0LkpFN7Ry/DHJ9G4jb59P50FJ4p0CIMIBKUSWUXYichLZBC0ZmGQNw3qSdoOMs7Y4phi8O2zZdC3SkZJzGr/oOwClXwPTyqcA7TgEg1y1rxPbq3SRfzVwDgRR7Ww20sAzMQkZwCeTnAOAe1K1joMkoa2JllgU7k2SKlmiuGDQMQN79MnysA37HbBFB08dXcUsizQM79BSJ3jG6NFJ3xMxHxmOZFbC7sDfnFVutaG1zP+fFrduksEU3lljQI4QEDazrInbB2+5x3zT1o2jQlAwZJEJLBYsC3yTkkKCQ3PPmJ5ycDJpgoMu8P6qitp4XTDHNOo2SzPmNBs3yCM5kdTgEhSE+ZFNP4ieI/wAlZyMnM7gxwr67m43fRc7if9azLWJ4YutJb3PUlDzdCV1uEuOrk5iSQExyHd5QhUZ4zkVpvixXGkXJkOZVs5CzYAO8RZJwOB5hnAoEX8EtZvFZrW5WRoyW6blTiJgoYqWAwA6ncM+oPvWqa3LIsLGJGZsY8hXeoIxuUPhWK99pPNKf4QyFraYsQSZhk4xn9GP/ABq98Y60LWADMgkmboRNGnUZJHB2tt9lxn7etBnOniW5YySH84o32xLB90J3bCWjUGWE71LiQK3DFTtCq1axpFmYYY4i24oiqWAChiBgnA4GTz96SfA+i7rh55Q5NuBAgeQSGKbJM4Vh5mjPkKl+cMeAMU33XiG1jYq9xCrg7dpkXfuxnG3Oc45xjtQVH4nyRrpl0Zup09mD0yAxyQAOfTOM/LNKPge/EBgdpReKlosMj26dRrQl+oimKMFyGQhdwXvHzWh2uo216rojJMmAHGNyENng5GDnHak28/DSUPcta38tutw8cjBEUMCpPl3rtbYFJCqMY9c85Cj8R3DTXUty79Kcxpb2dpu2XUsTSje+FO6NpBvVc4KgknGK1rT7RIY1jjQIijAUdlqu0bw7HA7ykmWeTbvmcDedqhABgYUYA4H3yeauqBV8XWc2WlihFyrRiKSHqdKQKGL74nxgOCe3Gdq4IIpYsdZju5Gg6oiuSNri4jMcjLjAEsJxHcg9tysjDjAFahVZq2l212rQzxxy+UZVgCyhs4PuuSDg/KgSNUvZI0nilEyxxzxQALKHSXISUk7x1VQoW8u9gMH6VpQpQ07wFHEcG4uZY9wYRysjqMcKNxTfwCV+Lsce+W8UFX4h16KzjV5nVAzhFLttXJ55b0AAJJqqn1iO6tpeFbpyIpEbCVX5V1ZSMZyD24III9AaoPHOutb6rZRR9PM67JRKnUUKZAsZVcja2WfPIyO+cCuP4e6C4iuyJQ6OYXVVQJiQKJ88e4eMUDfays8eRhpoJCGC486khuN3o0bKw574GeK4uAWYOsiLIe4CqBkBQdud4XIUEkYLAZ4qFZsWaN7aRk6qkgMo5wD3OSuFbgqAGUk8d65W963WeRzl1328iSLsjljB3KY3+DdksMMQGye3BoJMIlS4uAozL+Wh3M2dhIeQZG3JJYZ7DuvPfmTBbxEJKep1FEsexScyAnDlk7ksFRtx5GBj2NXcOWnkMMZjCwJzKhXc7NLtVc/EWbGXBPAOO+RdfmwI1EaGJcOgwF37l3ZVQeOCpJY/L3JAcETaFKMhjG0Z2Asx2nd0weDuYKPhPJb7TPCtuscbqhyu/cBnITcoJQZ5wpyAD2FU8hIyygh1VPMBIQmF7AY4xwTuPY9sk1eeGoSIixGC7FscdhhF7cfCq0FvRRRQFcL20SZGjlVXjcFWVhlWB9CK70r+LdU3MtlDKEmmGZHDAG2g/bk5PDH4U+Zz2U0HPw/bWkxlSKczrG4V04GMeVQ5CgzABSoLFh5T3IplnXCHaOynAH044pH8FX9rJqN0ts8eyOCC3iROd0cW4s4xwV3SBR74J7EEud3qkMTxxySxo8h2xqzhWkPsoJyfTt8qDFvBVzJaapGt71LbrxxhIg7LGW2hUZhnD7sEEcFWIGPbVNW8UC2lSOSCfpvJFCJ8J0t8hwo+Pd37nbgVXfid4U/P2uUH/qIcvER3P76f2wMfXafSoPhaddY0swzO3VQiN3+GRXQho5QCO/wt9Qw9DQR9a0Wa1mmuVj6sBfqtgRS3MWPMWUyxklc9ow3lC8ZyALzxleLcaPcSQtuSa3Oxv3hIABx9+1evpuoyRGGW4t1UjY00cbdZlPBwrMURiPXzD5Ua3+Rjs/yTXcNqgRY0LSxqybcbcBzyRgf40Ff+HciwWpBIVpbgpGMHlhGoC4HOBsbPsAc1Ta5qst3ObVoGFyjdNTHLII+ou19+SuxkUPG5DBXUZ2kkg1a6Lo0fQQWOoxyzxrKFkzFKhaU5clUxjkcEHIAwc85ladpaQyG6uY+gsEaKC0vU6kgUoZSc+c7SEUkbzkjHYUF7visbZpJMKqjfIw3MXcgAnnLOxOAByTwKxjxzavqEoZ0ZLpzKkMScspjA2Kdo8xOfM54XcOQopwkv5dUuFMSHbE25EfIjhyGXfPjvIQQywjlRjO3dkO+heH47UFgS8z/HK3xv649lUeijj780C1+Cmm9HS48rtd3kZ+Mcg9MZ+gQD7U46xfiCF5SM7RwPV2J2qo+bMQo+ZrtbW6xrtRQq5JwBgZJJP8SSaoPGUhQ27uD+WR2eZl5MZ2lY3K45RWbcT+ztU9gcB9wXFxcW3WRhllLLGgCFiMjHUfdwccMFHpUHQvE+0iGbqOSxjjfpnqs6qXaKVFHlkVVJ3/A64YGmPRbJILeGGM5SONI1PfKqoUHI75AzVZqrBr+yXvtW6k+hCon8pP8AGgrdcgaW4Q3EVwINitGIiSVmVyxDiIn412gE+UAMCRnmHZ6Jd2SrcKyzSR2zQNGzbAyRtuiAZUJLBdw82cFu/u+18yIGGCAQeCCMg0EfStQS4hjmjOUkVXU9uCM+tS68UY7V8TzqgLOwUD1PFBmHjLR55NSe4jEJW3hjZt7FGCElwQ20jh4Tx7E+9OPgOwkhsohKoSVgHdR+wdoUL/ZVVH2qg8R6c7Xy37RyG3gg29PIQzyGTKgqTnAODggc4+dP6dhkYPt3xQL2saYyHMe/os/UkSMLvV8gh03DtkEso5PceobkZmc7UZGLRuTI/Y7GUbWVSNrZfghhjnimioV3pUUjBnRSw7N2YfcUC1AXMwXf5OggJCBxGyvu428MVJI38gHHsa+9QxkDCfGNgPDKinBK7uFzkc9zz3yBTH/u2PHYk/vFjuH3zkfTtXOPRoR+xnkHDEkZHbg8GgpNPs2nON36ALEsMjqFjk47ZyMZIAHcD3LUigDA7D/CgCqvT/EVvPPNbxyBpoMdRMEFc/UYPtxQWtFeZr2gKptb8LWl2G68EblsZfG2Ty9sOMMMfI1c0UGTz+DJbSXMadWNmlfqYeRn3HKxTKHDYAJCunAIBZeKj2+tWjyW013A6tbiJYF6pc7S6xs7M7frhZlbBHOI9xGCpOvO2KTR4RkuGBvXB2GXa0btuYuSoYZUCLbGSoVc8knOQDQMGj6/bXQBgmSTKrJgHzBW7EqeRyCOR6GqOa3ttPuZJII3ku7vBECN8W0nLc8RRgsSznjJ9ScVzcjT45rmWJQ422ttFGcho922GNeBhnY5bP8AJat/DGiNArSzMJLubDTyfP0Rf3Y07KPqTyTQK2hamuo3DQXcsu8IJkgjJit5IiSAcq2+XHGd+0HjyCmbw9bWjCVYbaKPpSvC6iNAdy4OTgeqlWGecEVm0FzHp2tagqLvkNtvt9zEiLOHMeD2Us2cegFRtK8Sz/mdTgt5pZHMyuswVC8hjXZIqDZsL7UDKmMssZHfmg1nUvDNnOR1beIt6MFCyL/VdcMv2NK+vwSWMZW4L3mmMVDlzuuLPkbX3jzSIpwd3xrgHJ9EmLxhPc32nTRgNeNHGnS3FUK/rrcAjnYWZEIz22r6ZrVEmvJpk3QIlo6SLKkpBlByQPhJXkY8vIwTk8DIfN5rNnpltHjAjcExKnmMpxvJ3HgkjzF2PPcmqfRvF9xd3UIjRBbMX3lFeXA2MVJmwIh5gBhd31r3wpbmI3emsEc2rdW16i7lEMgYxA577G3JkeldNN8cRwxA3soLkdQdJGkCxlSQWKLgglXAI9BzyDQPArlcuqqxcgIASxPYLjnPyxSlL+IMIEhEE7CIL1cBd0bP/wANSN3O/gggkDcucZ4rZPG/5ySG2iROlddePqMxJ2ASoGVMDJJibIJ48vvQWum2jAvBazo1spyFWQCS2yM9LhWIjwcrgqy9gcYxdaZoiRNv4L4KggYADEM2BkkliASzEk471lPhPVzBtii2Rzm1iJmk3SRxkh5Gj2BgF3Sg4xx37kgUz/h7q1zMYZbgykzLdLMu1unFNFNtVQORFhNw5xuxzzQaGaWYtSd0ErSMiOXZNpVcR7iE5dCGZlAbG4dz7Vc67c9K2nk/cikf+6hP+VVMctvFFDG8+3pJGhVWz8C4GcZIwfpn1yKDvFdzqCw/WVfiU7VlHGchlPTf6eX61Fsp2uj1x8LY6CkHKof+oQT5GdeQSMgEDHfPuparBNB04J0k6kiQuRJuZFc+fPOVPTD4zj0rhP4niBZbZGlAwC6qRESAFAVlXMhxj4ePmKCdqyljbwkfHOHYbi2FizN3P9JUH3q/pPaeaMm8uERFiSWKONch5mlaILnJIBLrsHJzkH5VH8Uz6jbBZ0kjmj3Ro9sq9NyXYLiOXJJOTwDjOT9KB4qJq2oLbwyTOCVjUsQO5x6DJAzS5eTAW35+0lYbUZ2SR3aOVVB3IwJJjcHIyvIYYORxVrc6e13ZmGchXljw5QcKSMnAbPb5+1BJt9UBiaV1MYTO4Eq5AAz/ANNmH2zmqa68bRK8e1JJIninlLopyogZA/lOCQA+eMnjABJq403TOjn9RmB7LtREX6BEHPzOakTWMbsHZFZgrICRyFfG5c+x2jP0FAsDxg5KqYQhnEL2xZsh0lfZlxgFWXKsVGfiUZznEjS9Hkd47iYpBeKjpKtvtZHDurZO9N2SI157jkVdXOkQyJ03iQptCAY7KCCACORgqpGOxA9q+7DT0h3bAcsQWZmZ2YgBRlmJJwABQSsUV7RQVEmt/rNFHDLKYyiyMmwLGXAYZ3upOFIY4B4PvVtmkvxTKY5pDAJIrsxx9J1G5Lpt5HTdNpUheMtwwVyQRjNU15NqLLCkklxbxr+nczooZuqS7b04J6WVjGRwFkxxtOAcPGGiPeQiJJRGNyswZC6SgHO1gGU7c84B9BnIyDSaZp+p20saqUkg3KHVpmkCru8xTeodcDspZhxiqG/1G8EdwwuZmmklWHoiMj8tGsrKJQyrgK8fTkJwP2+faa886v5ZJZ5EfqYVpenMxkAjjKgL0z0snuU7lgeDQXl//wCp1aGLvHZxG4YehllzHFn+qokI+tNcr7VJPYAk+valPwcN97qsvqbiKH+zFCmB/F2P3pvoMbh8MF9S/NXikRXNrKzgAmVmlLLsCKC4EcRjUkgAED1NWHgzwNAlvcLBNugaTiSVQzM0WRkEFTGEYsMjDZBIK8U86V/zd4D8eYSPfpGPy/beJfvmlPSYHa2eONN3WitLiWMYy5eVluV5IGWRCvJ75oLPQdWhWLrLaLFGh6UkqBRjbwHx8ZiIYMGPIVskYyac8UranbNHY3hdVMlxvOwHK75FEMcefXsik+pzTPEuABnOABn3oFDWIymsWzoQrT2lxDkjIyjLImRkZxlj/GqC2tNMSMRSamrdNEhBZo1IVGc4JIwT53XPt8xmmPXhu1bTgO6pdyH6bUT+bCvtfAVuqhFkuFjAwEExwBndjJG4c/Og+tP8I2pJljeR1m6LORJuScRqojJwMEDYDlcZyc5HFTU8I2QVVNvGwXeV3LuZd8hlbDHkAuScDtVpY2qQxpFGu2NFCKo7KqjAH8K75oFtrfTdPbf07eB/McqihwCMnG0bguFPA4wvyrq/im2QlfP3bP6TjkZJ7r8iaX/FdoouLuWUdVRbRSiJzti6aM6SZ24LFVZj5s8PijwnBb3TSmWygUoq5fG4MxeVWBDdsCNTnJ+L5UF1ceKLKYNFJuZWTLK0TlGQv0jny427vKc/OvH8IRFsxyyxxE5MSFemeAOMqSBwPLnA5wBmlTw3rEUmzqWdsv6QlfEaDYBD1WPDt2YqMEDvzg8UzeDbdrcJb5yn5eOcqeTDI5wygn9hjuIH7OCBxgAOo8A2O9ZGhLupBDSO7k49DuY5X+j2+VMqqAMDt7V9UUC94iaOYrCJQJY3jn2CMy8qdybkXnG4Bu45Uc1E00zXksTzCMRQNI3lLKzTr+mA8Z+DaC7Y3MMlCDXbWNRW1vIpJd3TljaEMEZhG6tvAOASN4J/uV86RJvuJrjMiqx6YjWM7ZVCqVkPl3bgdy5OOOMHaDQRPEGgiGCTp9eRZJC8q7i6gMcu5RcNIB+4p5Hy4r27VbaFb+2maVAA85LmQXMJ5ZgBwHUeZdoHAK4wRibe6zLMIVtcJI7TNiTHwW77HUkZ27m2ru5wGzjiqLxB4YZlKtJ04bieHNtESVaRnG9i5AONoLlFABK59TkNBU5r2vFGK9oCiiigKKKKAxXmK9ooEP8AFXxPcWUUSW4w9wzRK64aRZCPIFjPfJxlucZ7EkVf6JrIaCzM4aOa4jXysCD1BHvZTnseGPPfBpXgT/emrrMBm00/ciN+zNcNjdt9wmBz7j51G/8A9W+oXN5ZLAIbmyPWgy+TK8L45O0BVcELxnhz3oL/AMDeW51RPUXm77PDGRTfSBo2oouqCVeItTt43Qnj9aAEMp9m2N2/on2p/FBSXp6d7bt6TJJAfmyjrJ/BVm/jVlbWMURYxxohc7mKgDceTk4+ZJ+596rvFhKxJKO8U0D/AEXqKjn/AO2z1216+MUTFQC/lRAf25HO1F+Q3YyfQZoODuJ7gcjpW5z34ebH8kBz/WYeq1cdQe4qvso1to0iHmIGWY8FmPLMfmzEk/WjVNVjht5Z5OEiVnPqfKMjHuScAUFHYfr6zcSfsWtvHbj26krGV/uFEYqbq2rhtyI5CIQruhG93JwIov6ZPDN+z24OSvPwNpjR2pMwxNcO9xOM8h5cNtz/AEV2p/ZpdsbIRhrdiX6cgt+k6rIjFtrRnzDIzGyseePNj2oLDTwWuOlIzkAbpEeWXbGp3BCrmYiQkqR8POCfLwDKtJFTUFEYCW5jliyGOJJl2SHucHaoYA+4kqEirFbNKiRKA2yT4keFg/TYkbnEmwZbGQCBx3qHo9lJ5YVDmRZI5fOwKRKGZZDleRvjLKPVmOccMaBg1+ZEubeXKtmO5tyCQQwZBMAR8+iarPBevPJIsfRhiiYTMFjHKFREwBIJXBEjHPrj0xXnje+tYUXBDzRyxv0wxyQDtYE5wuULgE+/rVVbeMDBG+y2KWqrjf52Cc7VG1I8fLO4en1oJV5rRkRIpd7rKqRSmMxrtM0xtyoBjPlyMnLZx719+Nr+SweO4hmJDrIspZUcFYo3eNcKFxmRtvBB89VPhjUI5LeOZ7eIs/5qcmRzGYhHKrBR5HJOX3Cu3jlFkjhfIRVBm85OEIRWAOOGIYhec88+goNA0TVOtbxSvtRnRWK57Ejnvz/Gp6zqeAwJ+RFKXg2BDbRiRicKACxwW5IyfnxUu4mH5lLe12iTYZZJGJcRR52jy7huZmyBzgYY88Ahd31skyGNxkH24II5BB9GBwQR2Iqs07VHH6LlJZV8odZIx1ADgMV3blYjuAuM5xxVPc2l7LL0na3uLdMswSQwPKSfKsigPhVwcgEB+MgDKms/3UkX5tLi1t+nNL1lAk2mEdJE+JI8xkFCwK4xmjsmzC2hukcjq6RTK8skTAnpoJCJGR843o0gJPAPOQQRmp2k2DOIprhzJKFDbcr0onZcNsCjnuVDEscE88mss0zxAz9T8w9vfNaxM0ULyyxbkUM3UKPbbZ5Cm3zdgBkY3E0+W+mS2xWewVDDKoaS0Z9kYJGepE207G9CmNrd+DnJw40Vk1p4vuI7eGUXSzTyzEPaPGGeNS7FgpQK6hEBO5lYcZ4HbStE1L8zCkoQoG5AJVuPcFGKkH3BoJ9FFFAUUUUBSt4ovnmlXT7diskq75pV728GcEg+kjnyrn5n0pmmkCqWPYAk/Qc1nvh6CdrC7vI2C316JLiLIBKxgfoIAfQJjv2L0EH8Wb260qytxpxWGAN0m2qCyHuuCQRg+bJPOcfOqPVNSWDULLVgrKtyipMBjyOmUnD88YTnjnMftUPwJetqdteWFyzM1wplieRi2Jl82Bk5AACcf0H+dUejyvJa3WnXxInJF1a7gZWMyHpNHhAxy20qRj98kUGra3om6V7ZG6fVY3tjIP8Ao3KeaVe3wtkPjuQ83tTN4S1385BvZdkyExTxHvFKvDL9PUH1BFLPhnQr6SC0W7dYVtnDrtAaeTaSEDEkrENh2EAsSPUVL15fyF/DeLxDdMlrcgdg54hlPzB/TJ9iPagY/Ett1LS4T1aKQD67Tj/GoNvJ+ZuIW/YjiWc/9yRSqfwXqf3lq7u2ARiewVifpilj8N499jFMdwMyq3f9hVWNP/xQN9WPvQXt5ECchgD6g0tXMIvbpbZTutrZ0muGB4lmGGii+YXiRh/UHqam+LLvoIkUA3Xc7GOBSTgHu0jf0EGWPvgDuasdB0GO1iWNCxIyWcnzSMTlmb3LE5oLOPu31/yFJ2taX1LuYMkjxyJEx6bBWSWEhlOSw7gj7Liodr4rZteazUnopCUIz8UxHUz25IVWXv6Gnr8qu4v+0Rjv6dqBIFpH0Zx+VmIl3ZVGi8xZAhPmlHoB/CmHwlaNFADMU/MOA0xUgqDjAAPsoAH8T61P/wB1R+x/iarPEep2+nW8k0gO0jG0HzOcE4GTgcZ9aBc1YRtqTRKhOelcyFGVS0fTmiI3blP/ABBCcA1x1iKR9HuIm3MxhUEM247iy8E5PPzpasfEVve3M83RZEUW0YBSaYTojyO4xFGxGdyjJBHA96u77VbH8lfrHcQR9UIBEhZJIwAq5KMqvuzuPw5xigj+BUeaxVl6pH5ko7Iqs4j6OdwBU8F9o7dj9666yzCKJZlDyCaRgH2q2xWypYZUZ2qPuwqy8EeGZXgIkklhtWOY4UzDLIoVUDyuDvXcFBCKVwDzk9mu28KWcbblt493uV3E/UtkmgxzRvE0kDRu8sbjY2+OSdEQsxB2jz/plSCB8jznvTcL+xuEe5i1GK1muLZYmjNxDuXBZxg7so2WIJ749Aa0ODTIkztRRnvwP/31ro1jGe8aH6qP9KDF/wAM7eOGVrm9vYIZOl0yRcxKXJcn0YrhVCgYAHIxVjrmsWrmVFlkulYsuInaVXBzwSrbMY45IFaPq9rHHGSscYOQMhFBGftS+IgRjgiq86u4sfllfhnwS6M0si25Q/CkzM4zyMsqDGdpxjeRye/FPWi+OpoLhbSeCMxbfLJCWCqAMBdrLx9M+1c9T0ZSRt3BQcsithW+Xuv2pauNxnBcbXz2bP29MN9aY5bvafJx6k9WnQ+JA82TGuFJAJA3gHjIPpkU1owPIrGLK+zO4B+Hav3CgGn7w3fsXC5ODnio45/dpby+PPpzPHo10UUVcwiiiig+XXIxWD+MWvNP1VLlmJ2MzxsfLFLATjpZ+FGVfJjt8DYHJreqhXukwzOjyxq7RklN3IQn1Cnjd88ZFBlFt4QknvWubHMNs5SZJ5VZHt3PMgiQ46gYcHeNoycE4py8HwWMUriDLzvlnuHwXnIwCd3fHrgYBwTz3pp1BAYnDHClWB+mKz/w34djsrsb50EwjCxoBniRiMP6nGAo7dyc0Gk0m/i3cxppVzvYKSo2ZOCXDArj555rtpfjiOedYVQ5MkkW7cPijLKSB3K5U81mn+0JoEhnguQ7FHAh2kHZEwyc7s4BbOMY9O9A5eI/H9lJZtFFeQmSWMoTuxsGzLHnHJGVUfvEema+D+JemWNlEkcomaOKNFii8x4UDBPZfvWLXP4Z6oh/5R2HcMjI6sPQgq3rUrS/wn1SXaWgEUZ5LyyIoUdySu4sP4UG6fh/LHdqdQMqTTygKQp8tqnxdEA8gjOWYgFjz2xhyNZL+Alj0EvFHnXq466nMUhRnTCZ78ANu9nHtX34h/F0GYQaegnYPh3Odu1Tlyo4zwCAc/MA8ZBV8FTtJ4ildEJVriYlySRjM20j0wV4HyHFfoKvzxoWrXVitzdgo8ouGhIaLIPTbEirgr5yrFzyDhV9zWqeDfxDt75hEf05zuKqe0oU4JUn1Hqp5+vegtfFOuNbiOOFRJdTt04YycLnGWd8ciNByT9vWvNK8Lxo3VuD+ZufWWQA7c9xGnwxL24Xk4GSTzVOp3+ITnkRaeCo9FZ5+T9SAB9qd6AArm8CkglVJHYkAkfeulFAUUUUBRRRQVHiYZiC5xlhSlLpp7xsysPmSD9Qf8qt/E2pAHOeF4+p9f8ASqaLVpFG54mCe/c49yBziqM7NtnDL6uBvGU4lXafQ/st9D/l3qZ/u9LhcHH0P8/rUlp0kTIwykfUGoTs0S5jAIHp7CozUrVj3NEmTQHgu5FEhAyGzjOQff5jtWk+DrfDgk5IU84+lJtm8kk7PN5WJx7rgdh/80+aCdrr88io4ftt3yOuPRoorzNe1reQKKKKCh8cR3TWUv5KTp3Cjcp2q27byVG4EAkcA0s/h/8AiXb3FmhvLiGG5T9OQSOsZcj9sA44b1xwDkVE/EfVnn1Gy0pJGiimO+dlJVnTkhAwIIBCsD9R9CtanpcOk67GGhjNheqEKOqtGhJwRgjA2uFP0Y0Dl421C4meNbRt8LIWDwsWzKGyBlDycAYBOOWJzgV5Jo0MMkU90xaVmjaRXUFmdVx5ccFd+GIHrn5CpGn6xoenu6wzWsLSNh9hyMj0JGQuM9uMVf8AiPw7FfIgd2UKwdWQjn+8CCDQRfC+jWuTdwIMyM7KefKCcNhT8JJHIxkdvSuH4maY0tk0kblJbU/mYyOeUVgwIKkEFGYYwfoe1MWlaelvEkMYwiKFXPJ+59Se9SmGeDQZro8SSIHhjYgjJMaJyTycm2liIPP7SA1YvaErzA+BzmU4RfUEmeZ8Y+SE131zwKjee1YwyAghRgxEeqgEHpZ9CmBnkg1SeFtL/OyTxzlwtuwikjz5nkIDkFwSSgHHBG7J9ByHWHRLg6RMtoc3N9I8hcuQirK5ywJ5A6eAMcnINSPBf4W29hJ1Seo+QVB5CYxg5/aII3ZwMe3ANP0cYUAAAAAAAcAAcYAr6NBnX4fW6fmdYtJArr+cMxVhkFZhuHB+n+FSdf8AC+lwuk05KuGDxqrEyl1HAjAzIx4HlGe1U2m6bcT65qL28pht8RRTSKAXLhVO1M5Ab3Yg4BPGTxoWk+H7e3JaOMdQjDSuTJM/9aR8s33NBU+E9NlM9xfXCdOS42JHEcFoYE+ENjjeSSxAzjgZpqrzFe0BRRRQFFFFAVzmkCqWPYAn+FdKjagm6JwO5U/ypQjCLc25vtn0rvDcKfXPp9Kj3RJXy5H2zS3dF43BViWPp/qKy5Zaenxce4Y7zTMHfCdrHuv7L/b0PzFfOmXCucN9Mex+fzqPDfOQD69qi3Fq8TdVD8Z8w+ePb7Ul+V2M1NVdPaKr8dj6VbaRF+qg9sn/AAqi06Ut8RyTTDohzKPkDU52p5rrCmOvaKKveYKKKKBa8WeCbXUCjzKwlj+CWNikic54I9jz249KS/xV8C7tNkkE9xPLbjqL1ZNwCcbwAABnbzk88VrDVnll4Q1K3luFivY5rW4LZW7WSWSPdkcYYZ4OO4B9hQJuv62uq6Vp1lAqm5uHUMqgfoiIlXcgfCD8X0zW26baCGGOJeRGiIPmFUKP5Vjf4F2SWt9qFrIqm4iICyY85QMVbHsD5G+/PpW2igKKKKArJfxD8Nq2pwfqGCK+DRStyyNOq7Yzt3qBIVJCsc8gcGtaqBrWjw3cRinQOhwfYqR2ZSOVYehHNBE0bU7VStnHcLJLCgUqZA8uEAUlvUntn5108T6ytpbSTMMlRhFHeSQ8IgHqWbApN8N+DbrTpXMKQXK+cQyTTSJJCjtvKlRG6nJ5LLgn1pktPD8kkyXF7IskkeTFFGpWCEnjcAxLPJjjecY5wBmg6eB9Fa0tESTmdy005/emkO5/4Hj6AUwUCigKKKKAooooCiiigK8r2igTdfs+m5xkI/Ix/iPlVR+TX0HP8Saedbs+rEQPiHIpOhfB5rPnjqt/j8m5p5bWQAwRXK8tzkZJK+mfQ/8A8q4RgRXzOgIqOummVXQR4FXvhSPLO/oPKP5n/KqB9xOAOaetOtRFGqD0HPzPrVnH3WTyctTX9SqKKKuYhRRRQFFFFBCt9JhjleZIkWWTG+QKA74927nsKm0UUBRRRQFFFFAUUUUBRRRQFFFFAUUUUBRRRQFFFFB4aUfFmnhCJVIBY4K+575H+dNsjADJOAOSfYVh+n+MzqWqzNz0I4nSAemN65c/0mA/h96jnNxPjtmU0bLa7xUs3gPA5P8AKqhrVieDxVhZRbQfes03vT0/aeokuFgYSOfKpUn+8B/nWhVif4m6l07XZnzSMgGPZWDn/AYrZ7aYOispyGUMD7gjNXcc6YPIu8o60UUVaoFFFFAUUUUBRRRQFFFFAUUUUBRRRQFFFFAUUUUBRRRQFFFFAUUUUCF+MviP8pp7IpxLcZiXHopHnP8Ad4+pFYf4QuOikco43XDIfoIgf5tWgf7RlzzZx/0Zn/xjX/WsyhuttlbLkf8AMzsRjkeSMd/b/SlnVSxvcbTaXAYA1K62PWknQ9YAUA1KutTknJjh448zHhUX1Zj6AVm9ba2zKSdlz8QbvrOrZ4Vii898cuf47RW2fhfembS7VjyRHsP9glP5AV+ctdvVkkxHnpJ5Uz3bnlv7R5/hW9/gnOG0qMD9h5VP13lv5EVpmOppizy9rs+UUUURFFFFAUUUUBRRRQFFFFAUUUUBRRRQFFFFAUUUUBRRRQFFFFAUUUUGIf7RVk5e0kA/T2yx7j2DEqwB+oB/hWdadBb9BY7icrtd3AiTeckBcFjgY4zxmv0x400Fb6zlgPxEZQ/uuvKn+PH0Jr8pXcDRuyMCGUlSD3BBwR/GpS6F+ms20XCJNJj99lQfwUE/41wvfFc0iGJQscZ4KxjGfqc5P3pfzQKb1+HbbXfNbh/s93ebe5izysquB64ZAP5rWGZpn/DvxF+QvopScRsenL/UYjJ/snDfY+9ccfqaivmNwQCDkHkEdiDX1XAUUUUBRRRQFFFFAUUUUBRRRQFFFFAUUUUBRRRQFFFFAUUUUBRRRQeGvyn+IH/uN5/35f8AyNFFAtmiiiujotfQoooP1T+Hf/tln/2I/wDxpioorgKKKKD/2Q=="/>
          <p:cNvSpPr>
            <a:spLocks noChangeAspect="1" noChangeArrowheads="1"/>
          </p:cNvSpPr>
          <p:nvPr/>
        </p:nvSpPr>
        <p:spPr bwMode="auto">
          <a:xfrm>
            <a:off x="131723" y="-144463"/>
            <a:ext cx="258070" cy="304801"/>
          </a:xfrm>
          <a:prstGeom prst="rect">
            <a:avLst/>
          </a:prstGeom>
          <a:noFill/>
        </p:spPr>
        <p:txBody>
          <a:bodyPr vert="horz" wrap="square" lIns="91440" tIns="45720" rIns="91440" bIns="45720" numCol="1" anchor="t" anchorCtr="0" compatLnSpc="1">
            <a:prstTxWarp prst="textNoShape">
              <a:avLst/>
            </a:prstTxWarp>
          </a:bodyPr>
          <a:lstStyle/>
          <a:p>
            <a:endParaRPr lang="es-CL"/>
          </a:p>
        </p:txBody>
      </p:sp>
      <p:sp>
        <p:nvSpPr>
          <p:cNvPr id="3078" name="AutoShape 6" descr="data:image/jpeg;base64,/9j/4AAQSkZJRgABAQAAAQABAAD/2wCEAAkGBxQSEhUUExQWFhQXGBcWGRgYGB0YFxQaHBodGB4fIBwcHCghGx8lHxwaITEhJSkrLi4uHh83ODUsNygtLisBCgoKDg0OFxAQGy0fHR0sLCwsLCs3LSwsLCwtKywsLCwsLCwsLCssLCwsLDcsLCw4LDcsLCwrKywrLCsrLDcsK//AABEIAOEA4QMBIgACEQEDEQH/xAAcAAACAwEBAQEAAAAAAAAAAAAABgQFBwMBAgj/xABEEAACAQMDAgQEAwQHBwMFAQABAgMABBEFEiETMQYiQVEyYXGBBxQjQlKRsWJygpKhwdEIFTM0Q3OyJDXhg5Oi8PEW/8QAGQEBAAMBAQAAAAAAAAAAAAAAAAIDBAEF/8QAIREBAQACAgIBBQAAAAAAAAAAAAECEQMhBBJBEyIxMlH/2gAMAwEAAhEDEQA/ANxooooCiivlHBzgg4ODj0PtQfVFFFAUUUUBRRXOaUKMsQB7k4HvQdKj3t4kShpG2qWRM+m52CKPuxA+9Kcvi0pdY3LNE28RxwYeRgqoxOCQd6Zclckldu0E5qs1vxSl5iJH6dnJtRp87W3SCUQuM/AnUhI5GSSpBGOQabPxLG7yBgEjj3ZkZ1CqVfp7XzjpsTyAe49u1femeKILiXpxFm+PbJj9N2TbvUN7rvXuBnnGcHCRue5ntJ7YtK6wKs8KyB1WSKZW85Zu5PVUPyex7CmXRvB/S5MjIQySL0yAUYIYmGWBDKybQeO6574wDbRXC9lKRuygFlVmAPAJAyBn0pE0Dxk5yxMl3G1tDcuYlTNszZ3qQSu5QOQo3ONrZzkUGhVXDW4TcG23HrBd2NrYxwcbsbd2CDtznBpa1Xx6oiga3jaT8y8yRMo3AdMkF9o5YYBYKOSBVPrd7m9so4Z3R5S8U8zwrDO6MrPFhniGQCjgADGeD35DSbm5SNS7sFRRksTgAfWqiPxLHLIIrf8AVk5LL8BjUFQWbcMj4lwMc0h3Fneyu3VkdZhO0RZVcwM0Yhmt22EOEU4YZwQC7dyBTZpugBy73FsvU4IeVxLKz4w2WQAdLATCgDPPlFBK8O+I0nwWmhDSf8OAHEyYzlXBbJfAyRtGMHvjNMQqj0zw4kSQqWLdFndR2XexY5xycKHZVGcKuO+AauxQBNVl9r0UeR55Cp2sIlL7T7EjgH1wT2r58Q3e2PYH2M+RkfEqj4ivzxxn0JzVVY2vTVVLqWjIPA+BceYdsKSCSRyTnHAxQXH++48HAYuM5jxh+F3HgkDsc5zipNlqEcoBRgeA2OzAHkZU8ile0tVS8lkfYuIoAAH2bSZJ1LY7A7WGOc849qmSWBCMeVkRnSNv2iOSM/cEj/QkUDNRVXo2pdUFW4kQ7XH8j9+D9/pVpQFFFFBynuFRSzsFUdyxAA+5qgm8TGYEWEX5k9uoT07YH/uEef8A+mG+1RPGelwvcWk1wglg39B0k80atKR03KngkOAnPpJTWoVFxwqqPoFA/kKBL0+5N1Gj3l50d5aM20bC32yK2xlL56rEEYyrKCCCM5BqB4x8ORWSx3VsZLaOMkXBgLbgjf8AW25IkZGxu3BsqW9hV1r1vAgKxW0TvqBaNnbHTZumfjbkkbVOAoOSD2zmpkl/Fb2cYZjcoOnbFgVbqMcReckhRk98n1oJXhfUGnt1aQgyrlJMDA3r6gZOAww4+TCrV3ABJOAO5PAFZh4TMlhf/lSFWJiI9m4syoweW3YngHBEsBIH7MQycA1oOt2aXEEsDhWEiMu1iQDkeuDuxn1HNByl8RW6yQxmQEzlljK5ZGZRnbvGVDY7AnJwcV8+KbdntpCrMCgMmF56gUElCMjIYcdxzikTwjoiLeK4gSUIdvXFwzRB1BQbVaJRLIoyu4FiOQWzWosOKBBtPFE/SgEMWV6Lshd+q1wYAoeLcMbZDhzu8wOAeckCJq0TXMMgQwXTujyB0Z9ybQZoSRkqqkhE2j39eabvDuhC2iSMssixszR+RR0i2dwUj08zAeoU4JPerlIwBgAAewGBQI9jpj38lrqabIWxHIqsN5ZDE6nO0gAnq+/HTX3IF1Y+DraPaSm9laVlLE4xJK820qDtcKXO3cCR6dzXfxBqqWMCsFQLuSMDOxEB9ThSQqjk4BwBnsDXXRdTknLFoTHHtQo+9HEhJbO3YSCoAUhuM7uwxQWUcYUAAAAYGAMDivomvieZUUs7BVUFmZiAFA5JJPYD3rJtZ1WXUZpULXK2pwtmto3SlvCAGkf9QANGoON5IQZHxEig1WO6jfIV1bHDBWBx9cdqSfB0DWC3VmsBZ1mdoiFwskcvnQvJjACkspyc+XgHgUny2y9ZbeK1vLO+itoxBGsyFJUjk8sjbDiR0JdipOG82fStd8P6mtzAkybtrZHmG1sqSpyATjkGgW9I/D5IIreNZ5QLciRNoTyS7NjsNyk7XyxKnIycj0plk0WBmZ3jV3bGWcbzgdgN2doyM4GBnmvNX1dLcLuyWYhUReWYlgo+gyyjJ9x7iqpPEshVZOiFiOAZN+8RMTtKSKFDKyk4PoOeaC/u7lYkZ3OFUZP/AMe5PYD1NJ154gvoVV3gTblnfyttSPaWUb03ZfshBHfJGRVhq0cwnh3/AKkZDtI5BWOAKPiXzYVhnIZ9x74xzX34f0gdNAAwt0O+KN/ick7g79gOeVTAxwT5uFD2z0u7IRmuipLrJIuwEhfKTGMkgA4YHGPi47csleVE1a56cMjjOQpwB3J7AD55IoKe8kZ5HkjUkqGjGO54B/8AIqfmB65rlBKikdNXy4diwcKisNu7KFtqjLHOV+LPqRXPTrN4wy8Lt5KTAyBzgFWU7yVAw68E8KvAIOfuwt1fYAjqziUnqhGYBiHIO087H2Dn0ODnmgNUuIkx1tuWEKZGNuS8ijI5GOTwQcfbNdk2lN4RVHVeIkYBReUB3euW2Hn3HtXBLI/m5pNqkrDB0wVyYzvmWTb7ZAG09xk+hxXJUKr0wX3oCCqFf1t2JJHxKCC+CjDdghiRnBJoOlzN0ZFnKlWBCS/ushOMjnI2g7++AAQM8YbKWmCbWRgeAI22uo2KV4Rmc4dyCSR/S+hNxo7N0lD/ABr5Wyckkdjkd8jB+9BNooooIWs6etxBJCxIDqVyO6n0YfMHBHzFK9rc3F6kcTxYa3nRLpmYCORo+SFUZZg2UkAOBggZPNOtLWof+kuxP/0LkpFN7Ry/DHJ9G4jb59P50FJ4p0CIMIBKUSWUXYichLZBC0ZmGQNw3qSdoOMs7Y4phi8O2zZdC3SkZJzGr/oOwClXwPTyqcA7TgEg1y1rxPbq3SRfzVwDgRR7Ww20sAzMQkZwCeTnAOAe1K1joMkoa2JllgU7k2SKlmiuGDQMQN79MnysA37HbBFB08dXcUsizQM79BSJ3jG6NFJ3xMxHxmOZFbC7sDfnFVutaG1zP+fFrduksEU3lljQI4QEDazrInbB2+5x3zT1o2jQlAwZJEJLBYsC3yTkkKCQ3PPmJ5ycDJpgoMu8P6qitp4XTDHNOo2SzPmNBs3yCM5kdTgEhSE+ZFNP4ieI/wAlZyMnM7gxwr67m43fRc7if9azLWJ4YutJb3PUlDzdCV1uEuOrk5iSQExyHd5QhUZ4zkVpvixXGkXJkOZVs5CzYAO8RZJwOB5hnAoEX8EtZvFZrW5WRoyW6blTiJgoYqWAwA6ncM+oPvWqa3LIsLGJGZsY8hXeoIxuUPhWK99pPNKf4QyFraYsQSZhk4xn9GP/ABq98Y60LWADMgkmboRNGnUZJHB2tt9lxn7etBnOniW5YySH84o32xLB90J3bCWjUGWE71LiQK3DFTtCq1axpFmYYY4i24oiqWAChiBgnA4GTz96SfA+i7rh55Q5NuBAgeQSGKbJM4Vh5mjPkKl+cMeAMU33XiG1jYq9xCrg7dpkXfuxnG3Oc45xjtQVH4nyRrpl0Zup09mD0yAxyQAOfTOM/LNKPge/EBgdpReKlosMj26dRrQl+oimKMFyGQhdwXvHzWh2uo216rojJMmAHGNyENng5GDnHak28/DSUPcta38tutw8cjBEUMCpPl3rtbYFJCqMY9c85Cj8R3DTXUty79Kcxpb2dpu2XUsTSje+FO6NpBvVc4KgknGK1rT7RIY1jjQIijAUdlqu0bw7HA7ykmWeTbvmcDedqhABgYUYA4H3yeauqBV8XWc2WlihFyrRiKSHqdKQKGL74nxgOCe3Gdq4IIpYsdZju5Gg6oiuSNri4jMcjLjAEsJxHcg9tysjDjAFahVZq2l212rQzxxy+UZVgCyhs4PuuSDg/KgSNUvZI0nilEyxxzxQALKHSXISUk7x1VQoW8u9gMH6VpQpQ07wFHEcG4uZY9wYRysjqMcKNxTfwCV+Lsce+W8UFX4h16KzjV5nVAzhFLttXJ55b0AAJJqqn1iO6tpeFbpyIpEbCVX5V1ZSMZyD24III9AaoPHOutb6rZRR9PM67JRKnUUKZAsZVcja2WfPIyO+cCuP4e6C4iuyJQ6OYXVVQJiQKJ88e4eMUDfays8eRhpoJCGC486khuN3o0bKw574GeK4uAWYOsiLIe4CqBkBQdud4XIUEkYLAZ4qFZsWaN7aRk6qkgMo5wD3OSuFbgqAGUk8d65W963WeRzl1328iSLsjljB3KY3+DdksMMQGye3BoJMIlS4uAozL+Wh3M2dhIeQZG3JJYZ7DuvPfmTBbxEJKep1FEsexScyAnDlk7ksFRtx5GBj2NXcOWnkMMZjCwJzKhXc7NLtVc/EWbGXBPAOO+RdfmwI1EaGJcOgwF37l3ZVQeOCpJY/L3JAcETaFKMhjG0Z2Asx2nd0weDuYKPhPJb7TPCtuscbqhyu/cBnITcoJQZ5wpyAD2FU8hIyygh1VPMBIQmF7AY4xwTuPY9sk1eeGoSIixGC7FscdhhF7cfCq0FvRRRQFcL20SZGjlVXjcFWVhlWB9CK70r+LdU3MtlDKEmmGZHDAG2g/bk5PDH4U+Zz2U0HPw/bWkxlSKczrG4V04GMeVQ5CgzABSoLFh5T3IplnXCHaOynAH044pH8FX9rJqN0ts8eyOCC3iROd0cW4s4xwV3SBR74J7EEud3qkMTxxySxo8h2xqzhWkPsoJyfTt8qDFvBVzJaapGt71LbrxxhIg7LGW2hUZhnD7sEEcFWIGPbVNW8UC2lSOSCfpvJFCJ8J0t8hwo+Pd37nbgVXfid4U/P2uUH/qIcvER3P76f2wMfXafSoPhaddY0swzO3VQiN3+GRXQho5QCO/wt9Qw9DQR9a0Wa1mmuVj6sBfqtgRS3MWPMWUyxklc9ow3lC8ZyALzxleLcaPcSQtuSa3Oxv3hIABx9+1evpuoyRGGW4t1UjY00cbdZlPBwrMURiPXzD5Ua3+Rjs/yTXcNqgRY0LSxqybcbcBzyRgf40Ff+HciwWpBIVpbgpGMHlhGoC4HOBsbPsAc1Ta5qst3ObVoGFyjdNTHLII+ou19+SuxkUPG5DBXUZ2kkg1a6Lo0fQQWOoxyzxrKFkzFKhaU5clUxjkcEHIAwc85ladpaQyG6uY+gsEaKC0vU6kgUoZSc+c7SEUkbzkjHYUF7visbZpJMKqjfIw3MXcgAnnLOxOAByTwKxjxzavqEoZ0ZLpzKkMScspjA2Kdo8xOfM54XcOQopwkv5dUuFMSHbE25EfIjhyGXfPjvIQQywjlRjO3dkO+heH47UFgS8z/HK3xv649lUeijj780C1+Cmm9HS48rtd3kZ+Mcg9MZ+gQD7U46xfiCF5SM7RwPV2J2qo+bMQo+ZrtbW6xrtRQq5JwBgZJJP8SSaoPGUhQ27uD+WR2eZl5MZ2lY3K45RWbcT+ztU9gcB9wXFxcW3WRhllLLGgCFiMjHUfdwccMFHpUHQvE+0iGbqOSxjjfpnqs6qXaKVFHlkVVJ3/A64YGmPRbJILeGGM5SONI1PfKqoUHI75AzVZqrBr+yXvtW6k+hCon8pP8AGgrdcgaW4Q3EVwINitGIiSVmVyxDiIn412gE+UAMCRnmHZ6Jd2SrcKyzSR2zQNGzbAyRtuiAZUJLBdw82cFu/u+18yIGGCAQeCCMg0EfStQS4hjmjOUkVXU9uCM+tS68UY7V8TzqgLOwUD1PFBmHjLR55NSe4jEJW3hjZt7FGCElwQ20jh4Tx7E+9OPgOwkhsohKoSVgHdR+wdoUL/ZVVH2qg8R6c7Xy37RyG3gg29PIQzyGTKgqTnAODggc4+dP6dhkYPt3xQL2saYyHMe/os/UkSMLvV8gh03DtkEso5PceobkZmc7UZGLRuTI/Y7GUbWVSNrZfghhjnimioV3pUUjBnRSw7N2YfcUC1AXMwXf5OggJCBxGyvu428MVJI38gHHsa+9QxkDCfGNgPDKinBK7uFzkc9zz3yBTH/u2PHYk/vFjuH3zkfTtXOPRoR+xnkHDEkZHbg8GgpNPs2nON36ALEsMjqFjk47ZyMZIAHcD3LUigDA7D/CgCqvT/EVvPPNbxyBpoMdRMEFc/UYPtxQWtFeZr2gKptb8LWl2G68EblsZfG2Ty9sOMMMfI1c0UGTz+DJbSXMadWNmlfqYeRn3HKxTKHDYAJCunAIBZeKj2+tWjyW013A6tbiJYF6pc7S6xs7M7frhZlbBHOI9xGCpOvO2KTR4RkuGBvXB2GXa0btuYuSoYZUCLbGSoVc8knOQDQMGj6/bXQBgmSTKrJgHzBW7EqeRyCOR6GqOa3ttPuZJII3ku7vBECN8W0nLc8RRgsSznjJ9ScVzcjT45rmWJQ422ttFGcho922GNeBhnY5bP8AJat/DGiNArSzMJLubDTyfP0Rf3Y07KPqTyTQK2hamuo3DQXcsu8IJkgjJit5IiSAcq2+XHGd+0HjyCmbw9bWjCVYbaKPpSvC6iNAdy4OTgeqlWGecEVm0FzHp2tagqLvkNtvt9zEiLOHMeD2Us2cegFRtK8Sz/mdTgt5pZHMyuswVC8hjXZIqDZsL7UDKmMssZHfmg1nUvDNnOR1beIt6MFCyL/VdcMv2NK+vwSWMZW4L3mmMVDlzuuLPkbX3jzSIpwd3xrgHJ9EmLxhPc32nTRgNeNHGnS3FUK/rrcAjnYWZEIz22r6ZrVEmvJpk3QIlo6SLKkpBlByQPhJXkY8vIwTk8DIfN5rNnpltHjAjcExKnmMpxvJ3HgkjzF2PPcmqfRvF9xd3UIjRBbMX3lFeXA2MVJmwIh5gBhd31r3wpbmI3emsEc2rdW16i7lEMgYxA577G3JkeldNN8cRwxA3soLkdQdJGkCxlSQWKLgglXAI9BzyDQPArlcuqqxcgIASxPYLjnPyxSlL+IMIEhEE7CIL1cBd0bP/wANSN3O/gggkDcucZ4rZPG/5ySG2iROlddePqMxJ2ASoGVMDJJibIJ48vvQWum2jAvBazo1spyFWQCS2yM9LhWIjwcrgqy9gcYxdaZoiRNv4L4KggYADEM2BkkliASzEk471lPhPVzBtii2Rzm1iJmk3SRxkh5Gj2BgF3Sg4xx37kgUz/h7q1zMYZbgykzLdLMu1unFNFNtVQORFhNw5xuxzzQaGaWYtSd0ErSMiOXZNpVcR7iE5dCGZlAbG4dz7Vc67c9K2nk/cikf+6hP+VVMctvFFDG8+3pJGhVWz8C4GcZIwfpn1yKDvFdzqCw/WVfiU7VlHGchlPTf6eX61Fsp2uj1x8LY6CkHKof+oQT5GdeQSMgEDHfPuparBNB04J0k6kiQuRJuZFc+fPOVPTD4zj0rhP4niBZbZGlAwC6qRESAFAVlXMhxj4ePmKCdqyljbwkfHOHYbi2FizN3P9JUH3q/pPaeaMm8uERFiSWKONch5mlaILnJIBLrsHJzkH5VH8Uz6jbBZ0kjmj3Ro9sq9NyXYLiOXJJOTwDjOT9KB4qJq2oLbwyTOCVjUsQO5x6DJAzS5eTAW35+0lYbUZ2SR3aOVVB3IwJJjcHIyvIYYORxVrc6e13ZmGchXljw5QcKSMnAbPb5+1BJt9UBiaV1MYTO4Eq5AAz/ANNmH2zmqa68bRK8e1JJIninlLopyogZA/lOCQA+eMnjABJq403TOjn9RmB7LtREX6BEHPzOakTWMbsHZFZgrICRyFfG5c+x2jP0FAsDxg5KqYQhnEL2xZsh0lfZlxgFWXKsVGfiUZznEjS9Hkd47iYpBeKjpKtvtZHDurZO9N2SI157jkVdXOkQyJ03iQptCAY7KCCACORgqpGOxA9q+7DT0h3bAcsQWZmZ2YgBRlmJJwABQSsUV7RQVEmt/rNFHDLKYyiyMmwLGXAYZ3upOFIY4B4PvVtmkvxTKY5pDAJIrsxx9J1G5Lpt5HTdNpUheMtwwVyQRjNU15NqLLCkklxbxr+nczooZuqS7b04J6WVjGRwFkxxtOAcPGGiPeQiJJRGNyswZC6SgHO1gGU7c84B9BnIyDSaZp+p20saqUkg3KHVpmkCru8xTeodcDspZhxiqG/1G8EdwwuZmmklWHoiMj8tGsrKJQyrgK8fTkJwP2+faa886v5ZJZ5EfqYVpenMxkAjjKgL0z0snuU7lgeDQXl//wCp1aGLvHZxG4YehllzHFn+qokI+tNcr7VJPYAk+valPwcN97qsvqbiKH+zFCmB/F2P3pvoMbh8MF9S/NXikRXNrKzgAmVmlLLsCKC4EcRjUkgAED1NWHgzwNAlvcLBNugaTiSVQzM0WRkEFTGEYsMjDZBIK8U86V/zd4D8eYSPfpGPy/beJfvmlPSYHa2eONN3WitLiWMYy5eVluV5IGWRCvJ75oLPQdWhWLrLaLFGh6UkqBRjbwHx8ZiIYMGPIVskYyac8UranbNHY3hdVMlxvOwHK75FEMcefXsik+pzTPEuABnOABn3oFDWIymsWzoQrT2lxDkjIyjLImRkZxlj/GqC2tNMSMRSamrdNEhBZo1IVGc4JIwT53XPt8xmmPXhu1bTgO6pdyH6bUT+bCvtfAVuqhFkuFjAwEExwBndjJG4c/Og+tP8I2pJljeR1m6LORJuScRqojJwMEDYDlcZyc5HFTU8I2QVVNvGwXeV3LuZd8hlbDHkAuScDtVpY2qQxpFGu2NFCKo7KqjAH8K75oFtrfTdPbf07eB/McqihwCMnG0bguFPA4wvyrq/im2QlfP3bP6TjkZJ7r8iaX/FdoouLuWUdVRbRSiJzti6aM6SZ24LFVZj5s8PijwnBb3TSmWygUoq5fG4MxeVWBDdsCNTnJ+L5UF1ceKLKYNFJuZWTLK0TlGQv0jny427vKc/OvH8IRFsxyyxxE5MSFemeAOMqSBwPLnA5wBmlTw3rEUmzqWdsv6QlfEaDYBD1WPDt2YqMEDvzg8UzeDbdrcJb5yn5eOcqeTDI5wygn9hjuIH7OCBxgAOo8A2O9ZGhLupBDSO7k49DuY5X+j2+VMqqAMDt7V9UUC94iaOYrCJQJY3jn2CMy8qdybkXnG4Bu45Uc1E00zXksTzCMRQNI3lLKzTr+mA8Z+DaC7Y3MMlCDXbWNRW1vIpJd3TljaEMEZhG6tvAOASN4J/uV86RJvuJrjMiqx6YjWM7ZVCqVkPl3bgdy5OOOMHaDQRPEGgiGCTp9eRZJC8q7i6gMcu5RcNIB+4p5Hy4r27VbaFb+2maVAA85LmQXMJ5ZgBwHUeZdoHAK4wRibe6zLMIVtcJI7TNiTHwW77HUkZ27m2ru5wGzjiqLxB4YZlKtJ04bieHNtESVaRnG9i5AONoLlFABK59TkNBU5r2vFGK9oCiiigKKKKAxXmK9ooEP8AFXxPcWUUSW4w9wzRK64aRZCPIFjPfJxlucZ7EkVf6JrIaCzM4aOa4jXysCD1BHvZTnseGPPfBpXgT/emrrMBm00/ciN+zNcNjdt9wmBz7j51G/8A9W+oXN5ZLAIbmyPWgy+TK8L45O0BVcELxnhz3oL/AMDeW51RPUXm77PDGRTfSBo2oouqCVeItTt43Qnj9aAEMp9m2N2/on2p/FBSXp6d7bt6TJJAfmyjrJ/BVm/jVlbWMURYxxohc7mKgDceTk4+ZJ+596rvFhKxJKO8U0D/AEXqKjn/AO2z1216+MUTFQC/lRAf25HO1F+Q3YyfQZoODuJ7gcjpW5z34ebH8kBz/WYeq1cdQe4qvso1to0iHmIGWY8FmPLMfmzEk/WjVNVjht5Z5OEiVnPqfKMjHuScAUFHYfr6zcSfsWtvHbj26krGV/uFEYqbq2rhtyI5CIQruhG93JwIov6ZPDN+z24OSvPwNpjR2pMwxNcO9xOM8h5cNtz/AEV2p/ZpdsbIRhrdiX6cgt+k6rIjFtrRnzDIzGyseePNj2oLDTwWuOlIzkAbpEeWXbGp3BCrmYiQkqR8POCfLwDKtJFTUFEYCW5jliyGOJJl2SHucHaoYA+4kqEirFbNKiRKA2yT4keFg/TYkbnEmwZbGQCBx3qHo9lJ5YVDmRZI5fOwKRKGZZDleRvjLKPVmOccMaBg1+ZEubeXKtmO5tyCQQwZBMAR8+iarPBevPJIsfRhiiYTMFjHKFREwBIJXBEjHPrj0xXnje+tYUXBDzRyxv0wxyQDtYE5wuULgE+/rVVbeMDBG+y2KWqrjf52Cc7VG1I8fLO4en1oJV5rRkRIpd7rKqRSmMxrtM0xtyoBjPlyMnLZx719+Nr+SweO4hmJDrIspZUcFYo3eNcKFxmRtvBB89VPhjUI5LeOZ7eIs/5qcmRzGYhHKrBR5HJOX3Cu3jlFkjhfIRVBm85OEIRWAOOGIYhec88+goNA0TVOtbxSvtRnRWK57Ejnvz/Gp6zqeAwJ+RFKXg2BDbRiRicKACxwW5IyfnxUu4mH5lLe12iTYZZJGJcRR52jy7huZmyBzgYY88Ahd31skyGNxkH24II5BB9GBwQR2Iqs07VHH6LlJZV8odZIx1ADgMV3blYjuAuM5xxVPc2l7LL0na3uLdMswSQwPKSfKsigPhVwcgEB+MgDKms/3UkX5tLi1t+nNL1lAk2mEdJE+JI8xkFCwK4xmjsmzC2hukcjq6RTK8skTAnpoJCJGR843o0gJPAPOQQRmp2k2DOIprhzJKFDbcr0onZcNsCjnuVDEscE88mss0zxAz9T8w9vfNaxM0ULyyxbkUM3UKPbbZ5Cm3zdgBkY3E0+W+mS2xWewVDDKoaS0Z9kYJGepE207G9CmNrd+DnJw40Vk1p4vuI7eGUXSzTyzEPaPGGeNS7FgpQK6hEBO5lYcZ4HbStE1L8zCkoQoG5AJVuPcFGKkH3BoJ9FFFAUUUUBSt4ovnmlXT7diskq75pV728GcEg+kjnyrn5n0pmmkCqWPYAk/Qc1nvh6CdrC7vI2C316JLiLIBKxgfoIAfQJjv2L0EH8Wb260qytxpxWGAN0m2qCyHuuCQRg+bJPOcfOqPVNSWDULLVgrKtyipMBjyOmUnD88YTnjnMftUPwJetqdteWFyzM1wplieRi2Jl82Bk5AACcf0H+dUejyvJa3WnXxInJF1a7gZWMyHpNHhAxy20qRj98kUGra3om6V7ZG6fVY3tjIP8Ao3KeaVe3wtkPjuQ83tTN4S1385BvZdkyExTxHvFKvDL9PUH1BFLPhnQr6SC0W7dYVtnDrtAaeTaSEDEkrENh2EAsSPUVL15fyF/DeLxDdMlrcgdg54hlPzB/TJ9iPagY/Ett1LS4T1aKQD67Tj/GoNvJ+ZuIW/YjiWc/9yRSqfwXqf3lq7u2ARiewVifpilj8N499jFMdwMyq3f9hVWNP/xQN9WPvQXt5ECchgD6g0tXMIvbpbZTutrZ0muGB4lmGGii+YXiRh/UHqam+LLvoIkUA3Xc7GOBSTgHu0jf0EGWPvgDuasdB0GO1iWNCxIyWcnzSMTlmb3LE5oLOPu31/yFJ2taX1LuYMkjxyJEx6bBWSWEhlOSw7gj7Liodr4rZteazUnopCUIz8UxHUz25IVWXv6Gnr8qu4v+0Rjv6dqBIFpH0Zx+VmIl3ZVGi8xZAhPmlHoB/CmHwlaNFADMU/MOA0xUgqDjAAPsoAH8T61P/wB1R+x/iarPEep2+nW8k0gO0jG0HzOcE4GTgcZ9aBc1YRtqTRKhOelcyFGVS0fTmiI3blP/ABBCcA1x1iKR9HuIm3MxhUEM247iy8E5PPzpasfEVve3M83RZEUW0YBSaYTojyO4xFGxGdyjJBHA96u77VbH8lfrHcQR9UIBEhZJIwAq5KMqvuzuPw5xigj+BUeaxVl6pH5ko7Iqs4j6OdwBU8F9o7dj9666yzCKJZlDyCaRgH2q2xWypYZUZ2qPuwqy8EeGZXgIkklhtWOY4UzDLIoVUDyuDvXcFBCKVwDzk9mu28KWcbblt493uV3E/UtkmgxzRvE0kDRu8sbjY2+OSdEQsxB2jz/plSCB8jznvTcL+xuEe5i1GK1muLZYmjNxDuXBZxg7so2WIJ749Aa0ODTIkztRRnvwP/31ro1jGe8aH6qP9KDF/wAM7eOGVrm9vYIZOl0yRcxKXJcn0YrhVCgYAHIxVjrmsWrmVFlkulYsuInaVXBzwSrbMY45IFaPq9rHHGSscYOQMhFBGftS+IgRjgiq86u4sfllfhnwS6M0si25Q/CkzM4zyMsqDGdpxjeRye/FPWi+OpoLhbSeCMxbfLJCWCqAMBdrLx9M+1c9T0ZSRt3BQcsithW+Xuv2pauNxnBcbXz2bP29MN9aY5bvafJx6k9WnQ+JA82TGuFJAJA3gHjIPpkU1owPIrGLK+zO4B+Hav3CgGn7w3fsXC5ODnio45/dpby+PPpzPHo10UUVcwiiiig+XXIxWD+MWvNP1VLlmJ2MzxsfLFLATjpZ+FGVfJjt8DYHJreqhXukwzOjyxq7RklN3IQn1Cnjd88ZFBlFt4QknvWubHMNs5SZJ5VZHt3PMgiQ46gYcHeNoycE4py8HwWMUriDLzvlnuHwXnIwCd3fHrgYBwTz3pp1BAYnDHClWB+mKz/w34djsrsb50EwjCxoBniRiMP6nGAo7dyc0Gk0m/i3cxppVzvYKSo2ZOCXDArj555rtpfjiOedYVQ5MkkW7cPijLKSB3K5U81mn+0JoEhnguQ7FHAh2kHZEwyc7s4BbOMY9O9A5eI/H9lJZtFFeQmSWMoTuxsGzLHnHJGVUfvEema+D+JemWNlEkcomaOKNFii8x4UDBPZfvWLXP4Z6oh/5R2HcMjI6sPQgq3rUrS/wn1SXaWgEUZ5LyyIoUdySu4sP4UG6fh/LHdqdQMqTTygKQp8tqnxdEA8gjOWYgFjz2xhyNZL+Alj0EvFHnXq466nMUhRnTCZ78ANu9nHtX34h/F0GYQaegnYPh3Odu1Tlyo4zwCAc/MA8ZBV8FTtJ4ildEJVriYlySRjM20j0wV4HyHFfoKvzxoWrXVitzdgo8ouGhIaLIPTbEirgr5yrFzyDhV9zWqeDfxDt75hEf05zuKqe0oU4JUn1Hqp5+vegtfFOuNbiOOFRJdTt04YycLnGWd8ciNByT9vWvNK8Lxo3VuD+ZufWWQA7c9xGnwxL24Xk4GSTzVOp3+ITnkRaeCo9FZ5+T9SAB9qd6AArm8CkglVJHYkAkfeulFAUUUUBRRRQVHiYZiC5xlhSlLpp7xsysPmSD9Qf8qt/E2pAHOeF4+p9f8ASqaLVpFG54mCe/c49yBziqM7NtnDL6uBvGU4lXafQ/st9D/l3qZ/u9LhcHH0P8/rUlp0kTIwykfUGoTs0S5jAIHp7CozUrVj3NEmTQHgu5FEhAyGzjOQff5jtWk+DrfDgk5IU84+lJtm8kk7PN5WJx7rgdh/80+aCdrr88io4ftt3yOuPRoorzNe1reQKKKKCh8cR3TWUv5KTp3Cjcp2q27byVG4EAkcA0s/h/8AiXb3FmhvLiGG5T9OQSOsZcj9sA44b1xwDkVE/EfVnn1Gy0pJGiimO+dlJVnTkhAwIIBCsD9R9CtanpcOk67GGhjNheqEKOqtGhJwRgjA2uFP0Y0Dl421C4meNbRt8LIWDwsWzKGyBlDycAYBOOWJzgV5Jo0MMkU90xaVmjaRXUFmdVx5ccFd+GIHrn5CpGn6xoenu6wzWsLSNh9hyMj0JGQuM9uMVf8AiPw7FfIgd2UKwdWQjn+8CCDQRfC+jWuTdwIMyM7KefKCcNhT8JJHIxkdvSuH4maY0tk0kblJbU/mYyOeUVgwIKkEFGYYwfoe1MWlaelvEkMYwiKFXPJ+59Se9SmGeDQZro8SSIHhjYgjJMaJyTycm2liIPP7SA1YvaErzA+BzmU4RfUEmeZ8Y+SE131zwKjee1YwyAghRgxEeqgEHpZ9CmBnkg1SeFtL/OyTxzlwtuwikjz5nkIDkFwSSgHHBG7J9ByHWHRLg6RMtoc3N9I8hcuQirK5ywJ5A6eAMcnINSPBf4W29hJ1Seo+QVB5CYxg5/aII3ZwMe3ANP0cYUAAAAAAAcAAcYAr6NBnX4fW6fmdYtJArr+cMxVhkFZhuHB+n+FSdf8AC+lwuk05KuGDxqrEyl1HAjAzIx4HlGe1U2m6bcT65qL28pht8RRTSKAXLhVO1M5Ab3Yg4BPGTxoWk+H7e3JaOMdQjDSuTJM/9aR8s33NBU+E9NlM9xfXCdOS42JHEcFoYE+ENjjeSSxAzjgZpqrzFe0BRRRQFFFFAVzmkCqWPYAn+FdKjagm6JwO5U/ypQjCLc25vtn0rvDcKfXPp9Kj3RJXy5H2zS3dF43BViWPp/qKy5Zaenxce4Y7zTMHfCdrHuv7L/b0PzFfOmXCucN9Mex+fzqPDfOQD69qi3Fq8TdVD8Z8w+ePb7Ul+V2M1NVdPaKr8dj6VbaRF+qg9sn/AAqi06Ut8RyTTDohzKPkDU52p5rrCmOvaKKveYKKKKBa8WeCbXUCjzKwlj+CWNikic54I9jz249KS/xV8C7tNkkE9xPLbjqL1ZNwCcbwAABnbzk88VrDVnll4Q1K3luFivY5rW4LZW7WSWSPdkcYYZ4OO4B9hQJuv62uq6Vp1lAqm5uHUMqgfoiIlXcgfCD8X0zW26baCGGOJeRGiIPmFUKP5Vjf4F2SWt9qFrIqm4iICyY85QMVbHsD5G+/PpW2igKKKKArJfxD8Nq2pwfqGCK+DRStyyNOq7Yzt3qBIVJCsc8gcGtaqBrWjw3cRinQOhwfYqR2ZSOVYehHNBE0bU7VStnHcLJLCgUqZA8uEAUlvUntn5108T6ytpbSTMMlRhFHeSQ8IgHqWbApN8N+DbrTpXMKQXK+cQyTTSJJCjtvKlRG6nJ5LLgn1pktPD8kkyXF7IskkeTFFGpWCEnjcAxLPJjjecY5wBmg6eB9Fa0tESTmdy005/emkO5/4Hj6AUwUCigKKKKAooooCiiigK8r2igTdfs+m5xkI/Ix/iPlVR+TX0HP8Saedbs+rEQPiHIpOhfB5rPnjqt/j8m5p5bWQAwRXK8tzkZJK+mfQ/8A8q4RgRXzOgIqOummVXQR4FXvhSPLO/oPKP5n/KqB9xOAOaetOtRFGqD0HPzPrVnH3WTyctTX9SqKKKuYhRRRQFFFFBCt9JhjleZIkWWTG+QKA74927nsKm0UUBRRRQFFFFAUUUUBRRRQFFFFAUUUUBRRRQFFFFB4aUfFmnhCJVIBY4K+575H+dNsjADJOAOSfYVh+n+MzqWqzNz0I4nSAemN65c/0mA/h96jnNxPjtmU0bLa7xUs3gPA5P8AKqhrVieDxVhZRbQfes03vT0/aeokuFgYSOfKpUn+8B/nWhVif4m6l07XZnzSMgGPZWDn/AYrZ7aYOispyGUMD7gjNXcc6YPIu8o60UUVaoFFFFAUUUUBRRRQFFFFAUUUUBRRRQFFFFAUUUUBRRRQFFFFAUUUUCF+MviP8pp7IpxLcZiXHopHnP8Ad4+pFYf4QuOikco43XDIfoIgf5tWgf7RlzzZx/0Zn/xjX/WsyhuttlbLkf8AMzsRjkeSMd/b/SlnVSxvcbTaXAYA1K62PWknQ9YAUA1KutTknJjh448zHhUX1Zj6AVm9ba2zKSdlz8QbvrOrZ4Vii898cuf47RW2fhfembS7VjyRHsP9glP5AV+ctdvVkkxHnpJ5Uz3bnlv7R5/hW9/gnOG0qMD9h5VP13lv5EVpmOppizy9rs+UUUURFFFFAUUUUBRRRQFFFFAUUUUBRRRQFFFFAUUUUBRRRQFFFFAUUUUGIf7RVk5e0kA/T2yx7j2DEqwB+oB/hWdadBb9BY7icrtd3AiTeckBcFjgY4zxmv0x400Fb6zlgPxEZQ/uuvKn+PH0Jr8pXcDRuyMCGUlSD3BBwR/GpS6F+ms20XCJNJj99lQfwUE/41wvfFc0iGJQscZ4KxjGfqc5P3pfzQKb1+HbbXfNbh/s93ebe5izysquB64ZAP5rWGZpn/DvxF+QvopScRsenL/UYjJ/snDfY+9ccfqaivmNwQCDkHkEdiDX1XAUUUUBRRRQFFFFAUUUUBRRRQFFFFAUUUUBRRRQFFFFAUUUUBRRRQeGvyn+IH/uN5/35f8AyNFFAtmiiiujotfQoooP1T+Hf/tln/2I/wDxpioorgKKKKD/2Q=="/>
          <p:cNvSpPr>
            <a:spLocks noChangeAspect="1" noChangeArrowheads="1"/>
          </p:cNvSpPr>
          <p:nvPr/>
        </p:nvSpPr>
        <p:spPr bwMode="auto">
          <a:xfrm>
            <a:off x="131723" y="-144463"/>
            <a:ext cx="258070" cy="304801"/>
          </a:xfrm>
          <a:prstGeom prst="rect">
            <a:avLst/>
          </a:prstGeom>
          <a:noFill/>
        </p:spPr>
        <p:txBody>
          <a:bodyPr vert="horz" wrap="square" lIns="91440" tIns="45720" rIns="91440" bIns="45720" numCol="1" anchor="t" anchorCtr="0" compatLnSpc="1">
            <a:prstTxWarp prst="textNoShape">
              <a:avLst/>
            </a:prstTxWarp>
          </a:bodyPr>
          <a:lstStyle/>
          <a:p>
            <a:endParaRPr lang="es-CL"/>
          </a:p>
        </p:txBody>
      </p:sp>
      <p:pic>
        <p:nvPicPr>
          <p:cNvPr id="3080" name="Picture 8" descr="innovador : Empresario dibujo de la bombilla con los símbolos de negocios aislados sobre fondo blanco"/>
          <p:cNvPicPr>
            <a:picLocks noChangeAspect="1" noChangeArrowheads="1"/>
          </p:cNvPicPr>
          <p:nvPr/>
        </p:nvPicPr>
        <p:blipFill>
          <a:blip r:embed="rId8" cstate="print"/>
          <a:srcRect/>
          <a:stretch>
            <a:fillRect/>
          </a:stretch>
        </p:blipFill>
        <p:spPr bwMode="auto">
          <a:xfrm>
            <a:off x="942870" y="2185991"/>
            <a:ext cx="2298449" cy="2714644"/>
          </a:xfrm>
          <a:prstGeom prst="rect">
            <a:avLst/>
          </a:prstGeom>
          <a:noFill/>
        </p:spPr>
      </p:pic>
      <p:pic>
        <p:nvPicPr>
          <p:cNvPr id="3082" name="Picture 10" descr="https://sites.google.com/a/eurosubvenciones.net/eurosubvenciones/_/rsrc/1366108747130/innovacion/Dibujo%20hombre%20pensando%20-%20Innovaci%C3%B3n.jpg"/>
          <p:cNvPicPr>
            <a:picLocks noChangeAspect="1" noChangeArrowheads="1"/>
          </p:cNvPicPr>
          <p:nvPr/>
        </p:nvPicPr>
        <p:blipFill>
          <a:blip r:embed="rId9" cstate="print"/>
          <a:srcRect/>
          <a:stretch>
            <a:fillRect/>
          </a:stretch>
        </p:blipFill>
        <p:spPr bwMode="auto">
          <a:xfrm>
            <a:off x="6205108" y="2357428"/>
            <a:ext cx="2240303" cy="2505060"/>
          </a:xfrm>
          <a:prstGeom prst="rect">
            <a:avLst/>
          </a:prstGeom>
          <a:noFill/>
        </p:spPr>
      </p:pic>
    </p:spTree>
    <p:extLst>
      <p:ext uri="{BB962C8B-B14F-4D97-AF65-F5344CB8AC3E}">
        <p14:creationId xmlns:p14="http://schemas.microsoft.com/office/powerpoint/2010/main" xmlns="" val="41193007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solidFill>
                  <a:schemeClr val="tx2"/>
                </a:solidFill>
              </a:rPr>
              <a:t>Enfoque de género</a:t>
            </a:r>
            <a:endParaRPr lang="es-CL" dirty="0">
              <a:solidFill>
                <a:schemeClr val="tx2"/>
              </a:solidFill>
            </a:endParaRPr>
          </a:p>
        </p:txBody>
      </p:sp>
      <p:pic>
        <p:nvPicPr>
          <p:cNvPr id="4"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
        <p:nvSpPr>
          <p:cNvPr id="5" name="2 Marcador de contenido"/>
          <p:cNvSpPr>
            <a:spLocks noGrp="1"/>
          </p:cNvSpPr>
          <p:nvPr>
            <p:ph idx="1"/>
          </p:nvPr>
        </p:nvSpPr>
        <p:spPr>
          <a:xfrm>
            <a:off x="152401" y="1412776"/>
            <a:ext cx="8747409" cy="5040560"/>
          </a:xfrm>
        </p:spPr>
        <p:txBody>
          <a:bodyPr>
            <a:normAutofit/>
          </a:bodyPr>
          <a:lstStyle/>
          <a:p>
            <a:pPr marL="0" indent="0" algn="ctr">
              <a:lnSpc>
                <a:spcPct val="90000"/>
              </a:lnSpc>
              <a:buClr>
                <a:srgbClr val="0070C0"/>
              </a:buClr>
              <a:buSzPct val="100000"/>
              <a:buNone/>
              <a:defRPr/>
            </a:pPr>
            <a:r>
              <a:rPr lang="es-MX" sz="2800" b="1" spc="-150" dirty="0" smtClean="0">
                <a:solidFill>
                  <a:schemeClr val="tx1">
                    <a:lumMod val="50000"/>
                    <a:lumOff val="50000"/>
                  </a:schemeClr>
                </a:solidFill>
                <a:latin typeface="+mj-lt"/>
              </a:rPr>
              <a:t>SEXO      ≠       GENERO     ≠      MUJER</a:t>
            </a:r>
          </a:p>
          <a:p>
            <a:pPr marL="0" indent="0" algn="ctr">
              <a:lnSpc>
                <a:spcPct val="90000"/>
              </a:lnSpc>
              <a:buClr>
                <a:srgbClr val="0070C0"/>
              </a:buClr>
              <a:buSzPct val="100000"/>
              <a:buNone/>
              <a:defRPr/>
            </a:pPr>
            <a:endParaRPr lang="es-ES_tradnl" sz="2800" b="1" spc="-150" dirty="0" smtClean="0">
              <a:solidFill>
                <a:schemeClr val="tx1">
                  <a:lumMod val="50000"/>
                  <a:lumOff val="50000"/>
                </a:schemeClr>
              </a:solidFill>
              <a:latin typeface="+mj-lt"/>
              <a:cs typeface="Arial" charset="0"/>
            </a:endParaRPr>
          </a:p>
          <a:p>
            <a:pPr algn="just">
              <a:lnSpc>
                <a:spcPct val="90000"/>
              </a:lnSpc>
              <a:buClr>
                <a:srgbClr val="0070C0"/>
              </a:buClr>
              <a:buSzPct val="100000"/>
              <a:buFont typeface="Wingdings" pitchFamily="2" charset="2"/>
              <a:buChar char="ü"/>
              <a:defRPr/>
            </a:pPr>
            <a:r>
              <a:rPr lang="es-ES_tradnl" sz="1900" b="1" spc="-150" dirty="0" smtClean="0">
                <a:solidFill>
                  <a:schemeClr val="tx1">
                    <a:lumMod val="50000"/>
                    <a:lumOff val="50000"/>
                  </a:schemeClr>
                </a:solidFill>
                <a:latin typeface="+mj-lt"/>
                <a:cs typeface="Arial" charset="0"/>
              </a:rPr>
              <a:t>SEXO:</a:t>
            </a:r>
            <a:r>
              <a:rPr lang="es-ES_tradnl" sz="1900" spc="-150" dirty="0" smtClean="0">
                <a:solidFill>
                  <a:schemeClr val="tx1">
                    <a:lumMod val="50000"/>
                    <a:lumOff val="50000"/>
                  </a:schemeClr>
                </a:solidFill>
                <a:latin typeface="+mj-lt"/>
                <a:cs typeface="Arial" charset="0"/>
              </a:rPr>
              <a:t> Biológico, anatomía corporal</a:t>
            </a:r>
          </a:p>
          <a:p>
            <a:pPr algn="just">
              <a:lnSpc>
                <a:spcPct val="90000"/>
              </a:lnSpc>
              <a:buClr>
                <a:srgbClr val="0070C0"/>
              </a:buClr>
              <a:buSzPct val="100000"/>
              <a:buFont typeface="Wingdings" pitchFamily="2" charset="2"/>
              <a:buChar char="ü"/>
              <a:defRPr/>
            </a:pPr>
            <a:r>
              <a:rPr lang="es-ES_tradnl" sz="1900" b="1" spc="-150" dirty="0" smtClean="0">
                <a:solidFill>
                  <a:schemeClr val="tx1">
                    <a:lumMod val="50000"/>
                    <a:lumOff val="50000"/>
                  </a:schemeClr>
                </a:solidFill>
                <a:latin typeface="+mj-lt"/>
                <a:cs typeface="Arial" charset="0"/>
              </a:rPr>
              <a:t>GÉNERO:</a:t>
            </a:r>
            <a:r>
              <a:rPr lang="es-ES_tradnl" sz="1900" spc="-150" dirty="0" smtClean="0">
                <a:solidFill>
                  <a:schemeClr val="tx1">
                    <a:lumMod val="50000"/>
                    <a:lumOff val="50000"/>
                  </a:schemeClr>
                </a:solidFill>
                <a:latin typeface="+mj-lt"/>
                <a:cs typeface="Arial" charset="0"/>
              </a:rPr>
              <a:t> Lo aprendido, dado por conductas/usos/ relaciones humanas.</a:t>
            </a:r>
          </a:p>
          <a:p>
            <a:pPr algn="just">
              <a:lnSpc>
                <a:spcPct val="90000"/>
              </a:lnSpc>
              <a:buClr>
                <a:srgbClr val="0070C0"/>
              </a:buClr>
              <a:buSzPct val="100000"/>
              <a:buFont typeface="Wingdings" pitchFamily="2" charset="2"/>
              <a:buChar char="ü"/>
              <a:defRPr/>
            </a:pPr>
            <a:r>
              <a:rPr lang="es-ES" sz="1900" b="1" spc="-150" dirty="0" smtClean="0">
                <a:solidFill>
                  <a:schemeClr val="tx1">
                    <a:lumMod val="50000"/>
                    <a:lumOff val="50000"/>
                  </a:schemeClr>
                </a:solidFill>
                <a:latin typeface="+mj-lt"/>
                <a:cs typeface="Arial" charset="0"/>
              </a:rPr>
              <a:t>GENERO </a:t>
            </a:r>
            <a:r>
              <a:rPr lang="es-ES" sz="1900" spc="-150" dirty="0" smtClean="0">
                <a:solidFill>
                  <a:schemeClr val="tx1">
                    <a:lumMod val="50000"/>
                    <a:lumOff val="50000"/>
                  </a:schemeClr>
                </a:solidFill>
                <a:latin typeface="+mj-lt"/>
                <a:cs typeface="Arial" charset="0"/>
              </a:rPr>
              <a:t>no es la mujer o el hombre; sino </a:t>
            </a:r>
            <a:r>
              <a:rPr lang="es-ES" sz="1900" u="sng" spc="-150" dirty="0" smtClean="0">
                <a:solidFill>
                  <a:schemeClr val="tx1">
                    <a:lumMod val="50000"/>
                    <a:lumOff val="50000"/>
                  </a:schemeClr>
                </a:solidFill>
                <a:latin typeface="+mj-lt"/>
                <a:cs typeface="Arial" charset="0"/>
              </a:rPr>
              <a:t>las relaciones </a:t>
            </a:r>
            <a:r>
              <a:rPr lang="es-ES" sz="1900" spc="-150" dirty="0" smtClean="0">
                <a:solidFill>
                  <a:schemeClr val="tx1">
                    <a:lumMod val="50000"/>
                    <a:lumOff val="50000"/>
                  </a:schemeClr>
                </a:solidFill>
                <a:latin typeface="+mj-lt"/>
                <a:cs typeface="Arial" charset="0"/>
              </a:rPr>
              <a:t>que se construyen entre mujeres y hombres. </a:t>
            </a:r>
          </a:p>
          <a:p>
            <a:pPr algn="just">
              <a:lnSpc>
                <a:spcPct val="90000"/>
              </a:lnSpc>
              <a:buClr>
                <a:srgbClr val="0070C0"/>
              </a:buClr>
              <a:buSzPct val="100000"/>
              <a:buFont typeface="Wingdings" pitchFamily="2" charset="2"/>
              <a:buChar char="ü"/>
              <a:defRPr/>
            </a:pPr>
            <a:endParaRPr lang="es-ES" sz="1900" spc="-150" dirty="0" smtClean="0">
              <a:solidFill>
                <a:schemeClr val="tx1">
                  <a:lumMod val="50000"/>
                  <a:lumOff val="50000"/>
                </a:schemeClr>
              </a:solidFill>
              <a:latin typeface="+mj-lt"/>
              <a:cs typeface="Arial" charset="0"/>
            </a:endParaRPr>
          </a:p>
          <a:p>
            <a:pPr algn="ctr">
              <a:lnSpc>
                <a:spcPct val="90000"/>
              </a:lnSpc>
              <a:buFont typeface="Arial" charset="0"/>
              <a:buNone/>
              <a:defRPr/>
            </a:pPr>
            <a:r>
              <a:rPr lang="es-ES" sz="4400" b="1" spc="-150" dirty="0" smtClean="0">
                <a:solidFill>
                  <a:schemeClr val="tx1">
                    <a:lumMod val="50000"/>
                    <a:lumOff val="50000"/>
                  </a:schemeClr>
                </a:solidFill>
                <a:latin typeface="+mj-lt"/>
                <a:cs typeface="Arial" charset="0"/>
              </a:rPr>
              <a:t>Género no equivale a mujer</a:t>
            </a:r>
          </a:p>
          <a:p>
            <a:pPr algn="ctr">
              <a:lnSpc>
                <a:spcPct val="90000"/>
              </a:lnSpc>
              <a:buFont typeface="Arial" charset="0"/>
              <a:buNone/>
              <a:defRPr/>
            </a:pPr>
            <a:endParaRPr lang="es-ES" sz="1900" b="1" spc="-150" dirty="0" smtClean="0">
              <a:solidFill>
                <a:schemeClr val="tx1">
                  <a:lumMod val="50000"/>
                  <a:lumOff val="50000"/>
                </a:schemeClr>
              </a:solidFill>
              <a:latin typeface="+mj-lt"/>
              <a:cs typeface="Arial" charset="0"/>
            </a:endParaRPr>
          </a:p>
          <a:p>
            <a:pPr lvl="0" algn="ctr">
              <a:lnSpc>
                <a:spcPct val="90000"/>
              </a:lnSpc>
              <a:buNone/>
              <a:defRPr/>
            </a:pPr>
            <a:r>
              <a:rPr lang="es-ES" sz="1900" i="1" dirty="0" smtClean="0">
                <a:solidFill>
                  <a:schemeClr val="tx1">
                    <a:lumMod val="50000"/>
                    <a:lumOff val="50000"/>
                  </a:schemeClr>
                </a:solidFill>
                <a:latin typeface="+mj-lt"/>
              </a:rPr>
              <a:t>Por ejemplo</a:t>
            </a:r>
            <a:r>
              <a:rPr lang="es-ES" sz="1900" b="1" i="1" dirty="0" smtClean="0">
                <a:solidFill>
                  <a:schemeClr val="tx1">
                    <a:lumMod val="50000"/>
                    <a:lumOff val="50000"/>
                  </a:schemeClr>
                </a:solidFill>
                <a:latin typeface="+mj-lt"/>
              </a:rPr>
              <a:t>: </a:t>
            </a:r>
            <a:r>
              <a:rPr lang="es-ES" sz="1900" i="1" dirty="0" smtClean="0">
                <a:solidFill>
                  <a:schemeClr val="tx1">
                    <a:lumMod val="50000"/>
                    <a:lumOff val="50000"/>
                  </a:schemeClr>
                </a:solidFill>
                <a:latin typeface="+mj-lt"/>
              </a:rPr>
              <a:t>mientras sólo las mujeres pueden dar a luz (diferencia determinada biológicamente), quién cuidará a los(as) niños(as) no se define biológicamente (comportamiento sociológicamente determinado).</a:t>
            </a:r>
            <a:endParaRPr lang="es-ES" sz="1900" dirty="0" smtClean="0">
              <a:solidFill>
                <a:schemeClr val="tx1">
                  <a:lumMod val="50000"/>
                  <a:lumOff val="50000"/>
                </a:schemeClr>
              </a:solidFill>
              <a:latin typeface="+mj-lt"/>
            </a:endParaRPr>
          </a:p>
          <a:p>
            <a:pPr algn="ctr">
              <a:lnSpc>
                <a:spcPct val="90000"/>
              </a:lnSpc>
              <a:buFont typeface="Arial" charset="0"/>
              <a:buNone/>
              <a:defRPr/>
            </a:pPr>
            <a:endParaRPr lang="es-ES_tradnl" sz="2800" b="1" spc="-150" dirty="0" smtClean="0">
              <a:solidFill>
                <a:schemeClr val="tx1">
                  <a:lumMod val="50000"/>
                  <a:lumOff val="50000"/>
                </a:schemeClr>
              </a:solidFill>
              <a:latin typeface="+mj-lt"/>
              <a:cs typeface="Arial" charset="0"/>
            </a:endParaRPr>
          </a:p>
        </p:txBody>
      </p:sp>
    </p:spTree>
    <p:extLst>
      <p:ext uri="{BB962C8B-B14F-4D97-AF65-F5344CB8AC3E}">
        <p14:creationId xmlns:p14="http://schemas.microsoft.com/office/powerpoint/2010/main" xmlns="" val="38348748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maffei\AppData\Local\Temp\Rar$DIa0.551\evaluacion-animales-selv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xmlns="" val="1142304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6707088" cy="1143000"/>
          </a:xfrm>
        </p:spPr>
        <p:txBody>
          <a:bodyPr>
            <a:normAutofit fontScale="90000"/>
          </a:bodyPr>
          <a:lstStyle/>
          <a:p>
            <a:r>
              <a:rPr lang="es-CL" b="1" dirty="0" smtClean="0">
                <a:solidFill>
                  <a:srgbClr val="005091"/>
                </a:solidFill>
              </a:rPr>
              <a:t>¿Qué tipo de proyectos se pueden postular?</a:t>
            </a:r>
            <a:endParaRPr lang="es-CL" b="1" dirty="0">
              <a:solidFill>
                <a:srgbClr val="005091"/>
              </a:solidFill>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xmlns="" val="3442253169"/>
              </p:ext>
            </p:extLst>
          </p:nvPr>
        </p:nvGraphicFramePr>
        <p:xfrm>
          <a:off x="539552" y="1988840"/>
          <a:ext cx="8064896"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3 Marcador de contenido"/>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164288" y="260648"/>
            <a:ext cx="1728192" cy="871262"/>
          </a:xfrm>
          <a:prstGeom prst="rect">
            <a:avLst/>
          </a:prstGeom>
        </p:spPr>
      </p:pic>
    </p:spTree>
    <p:extLst>
      <p:ext uri="{BB962C8B-B14F-4D97-AF65-F5344CB8AC3E}">
        <p14:creationId xmlns:p14="http://schemas.microsoft.com/office/powerpoint/2010/main" xmlns="" val="1573754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maffei\Desktop\PERSONALES\henry dunant 2016\genderbread person.jpg"/>
          <p:cNvPicPr>
            <a:picLocks noChangeAspect="1" noChangeArrowheads="1"/>
          </p:cNvPicPr>
          <p:nvPr/>
        </p:nvPicPr>
        <p:blipFill>
          <a:blip r:embed="rId2" cstate="print"/>
          <a:srcRect/>
          <a:stretch>
            <a:fillRect/>
          </a:stretch>
        </p:blipFill>
        <p:spPr bwMode="auto">
          <a:xfrm>
            <a:off x="179512" y="260648"/>
            <a:ext cx="8746974" cy="6336704"/>
          </a:xfrm>
          <a:prstGeom prst="rect">
            <a:avLst/>
          </a:prstGeom>
          <a:noFill/>
        </p:spPr>
      </p:pic>
    </p:spTree>
    <p:extLst>
      <p:ext uri="{BB962C8B-B14F-4D97-AF65-F5344CB8AC3E}">
        <p14:creationId xmlns:p14="http://schemas.microsoft.com/office/powerpoint/2010/main" xmlns="" val="21847199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n 3" descr="portada grafica base ppt 2014-01.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CuadroTexto 4"/>
          <p:cNvSpPr txBox="1">
            <a:spLocks noChangeArrowheads="1"/>
          </p:cNvSpPr>
          <p:nvPr/>
        </p:nvSpPr>
        <p:spPr bwMode="auto">
          <a:xfrm>
            <a:off x="539552" y="2375882"/>
            <a:ext cx="7848872"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endParaRPr lang="es-ES" sz="3600" b="1" dirty="0">
              <a:solidFill>
                <a:schemeClr val="accent1">
                  <a:lumMod val="75000"/>
                </a:schemeClr>
              </a:solidFill>
              <a:latin typeface="Verdana" pitchFamily="34" charset="0"/>
            </a:endParaRPr>
          </a:p>
          <a:p>
            <a:pPr algn="ctr" eaLnBrk="1" hangingPunct="1"/>
            <a:r>
              <a:rPr lang="es-ES" sz="3600" b="1" dirty="0" smtClean="0">
                <a:solidFill>
                  <a:schemeClr val="accent1">
                    <a:lumMod val="75000"/>
                  </a:schemeClr>
                </a:solidFill>
                <a:latin typeface="Verdana" pitchFamily="34" charset="0"/>
                <a:hlinkClick r:id="rId3"/>
              </a:rPr>
              <a:t>www.sociedadcivilmds.cl</a:t>
            </a:r>
            <a:endParaRPr lang="es-ES" sz="3600" b="1" dirty="0" smtClean="0">
              <a:solidFill>
                <a:schemeClr val="accent1">
                  <a:lumMod val="75000"/>
                </a:schemeClr>
              </a:solidFill>
              <a:latin typeface="Verdana" pitchFamily="34" charset="0"/>
            </a:endParaRPr>
          </a:p>
          <a:p>
            <a:pPr algn="ctr" eaLnBrk="1" hangingPunct="1"/>
            <a:endParaRPr lang="es-ES" sz="3600" b="1" dirty="0">
              <a:solidFill>
                <a:schemeClr val="accent1">
                  <a:lumMod val="75000"/>
                </a:schemeClr>
              </a:solidFill>
              <a:latin typeface="Verdana" pitchFamily="34" charset="0"/>
            </a:endParaRPr>
          </a:p>
        </p:txBody>
      </p:sp>
      <p:sp>
        <p:nvSpPr>
          <p:cNvPr id="2052" name="CuadroTexto 5"/>
          <p:cNvSpPr txBox="1">
            <a:spLocks noChangeArrowheads="1"/>
          </p:cNvSpPr>
          <p:nvPr/>
        </p:nvSpPr>
        <p:spPr bwMode="auto">
          <a:xfrm>
            <a:off x="2732386" y="5678847"/>
            <a:ext cx="6336704" cy="3894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r" eaLnBrk="1" hangingPunct="1">
              <a:lnSpc>
                <a:spcPct val="120000"/>
              </a:lnSpc>
            </a:pPr>
            <a:endParaRPr lang="es-ES" b="1" dirty="0" smtClean="0">
              <a:solidFill>
                <a:srgbClr val="7F7F7F"/>
              </a:solidFill>
              <a:latin typeface="Verdana" pitchFamily="34" charset="0"/>
            </a:endParaRPr>
          </a:p>
        </p:txBody>
      </p:sp>
      <p:pic>
        <p:nvPicPr>
          <p:cNvPr id="2053" name="3 Marcador de contenido"/>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42845" y="69851"/>
            <a:ext cx="2309068" cy="11269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8159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04664"/>
            <a:ext cx="6347048" cy="576064"/>
          </a:xfrm>
        </p:spPr>
        <p:txBody>
          <a:bodyPr>
            <a:normAutofit fontScale="90000"/>
          </a:bodyPr>
          <a:lstStyle/>
          <a:p>
            <a:r>
              <a:rPr lang="es-CL" b="1" dirty="0">
                <a:solidFill>
                  <a:srgbClr val="005091"/>
                </a:solidFill>
              </a:rPr>
              <a:t>¿Quiénes pueden postular</a:t>
            </a:r>
            <a:r>
              <a:rPr lang="es-CL" b="1" dirty="0" smtClean="0">
                <a:solidFill>
                  <a:srgbClr val="005091"/>
                </a:solidFill>
              </a:rPr>
              <a:t>?</a:t>
            </a:r>
            <a:endParaRPr lang="es-CL" b="1" dirty="0">
              <a:solidFill>
                <a:srgbClr val="005091"/>
              </a:solidFill>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xmlns="" val="4182442437"/>
              </p:ext>
            </p:extLst>
          </p:nvPr>
        </p:nvGraphicFramePr>
        <p:xfrm>
          <a:off x="426866" y="1340768"/>
          <a:ext cx="8177582"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3 Marcador de contenido"/>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020272" y="260648"/>
            <a:ext cx="1728192" cy="871262"/>
          </a:xfrm>
          <a:prstGeom prst="rect">
            <a:avLst/>
          </a:prstGeom>
        </p:spPr>
      </p:pic>
    </p:spTree>
    <p:extLst>
      <p:ext uri="{BB962C8B-B14F-4D97-AF65-F5344CB8AC3E}">
        <p14:creationId xmlns:p14="http://schemas.microsoft.com/office/powerpoint/2010/main" xmlns="" val="635628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p:txBody>
          <a:bodyPr>
            <a:normAutofit/>
          </a:bodyPr>
          <a:lstStyle/>
          <a:p>
            <a:r>
              <a:rPr lang="es-ES" b="1" dirty="0">
                <a:solidFill>
                  <a:srgbClr val="005091"/>
                </a:solidFill>
              </a:rPr>
              <a:t>Innovación </a:t>
            </a:r>
            <a:r>
              <a:rPr lang="es-ES" b="1" dirty="0" smtClean="0">
                <a:solidFill>
                  <a:srgbClr val="005091"/>
                </a:solidFill>
              </a:rPr>
              <a:t>Social</a:t>
            </a:r>
            <a:endParaRPr lang="es-ES" b="1" dirty="0">
              <a:solidFill>
                <a:srgbClr val="005091"/>
              </a:solidFill>
            </a:endParaRPr>
          </a:p>
        </p:txBody>
      </p:sp>
      <p:sp>
        <p:nvSpPr>
          <p:cNvPr id="5" name="4 CuadroTexto"/>
          <p:cNvSpPr txBox="1"/>
          <p:nvPr/>
        </p:nvSpPr>
        <p:spPr>
          <a:xfrm>
            <a:off x="539552" y="1628800"/>
            <a:ext cx="8136904" cy="4401205"/>
          </a:xfrm>
          <a:prstGeom prst="rect">
            <a:avLst/>
          </a:prstGeom>
          <a:noFill/>
        </p:spPr>
        <p:txBody>
          <a:bodyPr wrap="square" rtlCol="0">
            <a:spAutoFit/>
          </a:bodyPr>
          <a:lstStyle/>
          <a:p>
            <a:pPr marL="457200" indent="-457200" algn="just">
              <a:buClr>
                <a:srgbClr val="00B050"/>
              </a:buClr>
              <a:buFont typeface="Arial" panose="020B0604020202020204" pitchFamily="34" charset="0"/>
              <a:buChar char="•"/>
            </a:pPr>
            <a:r>
              <a:rPr lang="es-ES" sz="2800" b="1" dirty="0">
                <a:solidFill>
                  <a:srgbClr val="005091"/>
                </a:solidFill>
                <a:latin typeface="+mj-lt"/>
                <a:ea typeface="+mj-ea"/>
                <a:cs typeface="Tahoma" pitchFamily="34" charset="0"/>
              </a:rPr>
              <a:t>Complementariedad</a:t>
            </a:r>
            <a:r>
              <a:rPr lang="es-ES" sz="2800" dirty="0">
                <a:solidFill>
                  <a:srgbClr val="005091"/>
                </a:solidFill>
                <a:latin typeface="+mj-lt"/>
                <a:ea typeface="+mj-ea"/>
                <a:cs typeface="Tahoma" pitchFamily="34" charset="0"/>
              </a:rPr>
              <a:t>:</a:t>
            </a:r>
            <a:r>
              <a:rPr lang="es-MX" sz="2800" dirty="0">
                <a:solidFill>
                  <a:srgbClr val="005091"/>
                </a:solidFill>
                <a:latin typeface="+mj-lt"/>
                <a:ea typeface="+mj-ea"/>
                <a:cs typeface="Tahoma" pitchFamily="34" charset="0"/>
              </a:rPr>
              <a:t> </a:t>
            </a:r>
            <a:r>
              <a:rPr lang="es-CL" sz="2800" dirty="0">
                <a:solidFill>
                  <a:srgbClr val="005091"/>
                </a:solidFill>
                <a:latin typeface="+mj-lt"/>
                <a:ea typeface="+mj-ea"/>
                <a:cs typeface="Tahoma" pitchFamily="34" charset="0"/>
              </a:rPr>
              <a:t>acciones con otras entidades, que permitan </a:t>
            </a:r>
            <a:r>
              <a:rPr lang="es-CL" sz="2800" dirty="0" smtClean="0">
                <a:solidFill>
                  <a:srgbClr val="005091"/>
                </a:solidFill>
                <a:latin typeface="+mj-lt"/>
                <a:ea typeface="+mj-ea"/>
                <a:cs typeface="Tahoma" pitchFamily="34" charset="0"/>
              </a:rPr>
              <a:t>originarse </a:t>
            </a:r>
            <a:r>
              <a:rPr lang="es-CL" sz="2800" dirty="0">
                <a:solidFill>
                  <a:srgbClr val="005091"/>
                </a:solidFill>
                <a:latin typeface="+mj-lt"/>
                <a:ea typeface="+mj-ea"/>
                <a:cs typeface="Tahoma" pitchFamily="34" charset="0"/>
              </a:rPr>
              <a:t>nuevas iniciativas para la problemática. </a:t>
            </a:r>
          </a:p>
          <a:p>
            <a:pPr marL="457200" indent="-457200" algn="just">
              <a:buClr>
                <a:srgbClr val="00B050"/>
              </a:buClr>
              <a:buFont typeface="Arial" panose="020B0604020202020204" pitchFamily="34" charset="0"/>
              <a:buChar char="•"/>
            </a:pPr>
            <a:r>
              <a:rPr lang="es-ES" sz="2800" b="1" dirty="0">
                <a:solidFill>
                  <a:srgbClr val="005091"/>
                </a:solidFill>
                <a:latin typeface="+mj-lt"/>
                <a:ea typeface="+mj-ea"/>
                <a:cs typeface="Tahoma" pitchFamily="34" charset="0"/>
              </a:rPr>
              <a:t>Sustentabilidad</a:t>
            </a:r>
            <a:r>
              <a:rPr lang="es-ES" sz="2800" dirty="0">
                <a:solidFill>
                  <a:srgbClr val="005091"/>
                </a:solidFill>
                <a:latin typeface="+mj-lt"/>
                <a:ea typeface="+mj-ea"/>
                <a:cs typeface="Tahoma" pitchFamily="34" charset="0"/>
              </a:rPr>
              <a:t>: </a:t>
            </a:r>
            <a:r>
              <a:rPr lang="es-CL" sz="2800" dirty="0">
                <a:solidFill>
                  <a:srgbClr val="005091"/>
                </a:solidFill>
                <a:latin typeface="+mj-lt"/>
                <a:ea typeface="+mj-ea"/>
                <a:cs typeface="Tahoma" pitchFamily="34" charset="0"/>
              </a:rPr>
              <a:t>que las acciones e impactos permanezcan, y que otras/os puedan valerse de estos resultados para ampliar cambios positivos o nuevas iniciativas.</a:t>
            </a:r>
          </a:p>
          <a:p>
            <a:pPr marL="457200" indent="-457200" algn="just">
              <a:buClr>
                <a:srgbClr val="00B050"/>
              </a:buClr>
              <a:buFont typeface="Arial" panose="020B0604020202020204" pitchFamily="34" charset="0"/>
              <a:buChar char="•"/>
            </a:pPr>
            <a:r>
              <a:rPr lang="es-ES" sz="2800" b="1" dirty="0">
                <a:solidFill>
                  <a:srgbClr val="005091"/>
                </a:solidFill>
                <a:latin typeface="+mj-lt"/>
                <a:ea typeface="+mj-ea"/>
                <a:cs typeface="Tahoma" pitchFamily="34" charset="0"/>
              </a:rPr>
              <a:t>Participación Ciudadana</a:t>
            </a:r>
            <a:r>
              <a:rPr lang="es-ES" sz="2800" dirty="0">
                <a:solidFill>
                  <a:srgbClr val="005091"/>
                </a:solidFill>
                <a:latin typeface="+mj-lt"/>
                <a:ea typeface="+mj-ea"/>
                <a:cs typeface="Tahoma" pitchFamily="34" charset="0"/>
              </a:rPr>
              <a:t>: </a:t>
            </a:r>
            <a:r>
              <a:rPr lang="es-CL" sz="2800" dirty="0">
                <a:solidFill>
                  <a:srgbClr val="005091"/>
                </a:solidFill>
                <a:latin typeface="+mj-lt"/>
                <a:ea typeface="+mj-ea"/>
                <a:cs typeface="Tahoma" pitchFamily="34" charset="0"/>
              </a:rPr>
              <a:t>que la comunidad sea agente activo en la solución del problema, y no sólo receptora de sus </a:t>
            </a:r>
            <a:r>
              <a:rPr lang="es-CL" sz="2800" dirty="0" smtClean="0">
                <a:solidFill>
                  <a:srgbClr val="005091"/>
                </a:solidFill>
                <a:latin typeface="+mj-lt"/>
                <a:ea typeface="+mj-ea"/>
                <a:cs typeface="Tahoma" pitchFamily="34" charset="0"/>
              </a:rPr>
              <a:t>beneficios.</a:t>
            </a:r>
            <a:endParaRPr lang="es-ES" sz="2800" dirty="0">
              <a:solidFill>
                <a:srgbClr val="005091"/>
              </a:solidFill>
              <a:latin typeface="+mj-lt"/>
              <a:ea typeface="+mj-ea"/>
              <a:cs typeface="Tahoma" pitchFamily="34" charset="0"/>
            </a:endParaRPr>
          </a:p>
        </p:txBody>
      </p:sp>
      <p:sp>
        <p:nvSpPr>
          <p:cNvPr id="6" name="3 Marcador de pie de página"/>
          <p:cNvSpPr>
            <a:spLocks noGrp="1"/>
          </p:cNvSpPr>
          <p:nvPr>
            <p:ph type="ftr" sz="quarter" idx="10"/>
          </p:nvPr>
        </p:nvSpPr>
        <p:spPr>
          <a:xfrm>
            <a:off x="19071" y="6527844"/>
            <a:ext cx="3504216" cy="246064"/>
          </a:xfrm>
        </p:spPr>
        <p:txBody>
          <a:bodyPr/>
          <a:lstStyle/>
          <a:p>
            <a:pPr>
              <a:defRPr/>
            </a:pPr>
            <a:r>
              <a:rPr lang="es-CL" dirty="0" smtClean="0"/>
              <a:t>Gobierno de Chile | Ministerio de Desarrollo Social</a:t>
            </a:r>
            <a:endParaRPr lang="en-US" dirty="0"/>
          </a:p>
        </p:txBody>
      </p:sp>
      <p:pic>
        <p:nvPicPr>
          <p:cNvPr id="7" name="3 Marcador de contenido"/>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482484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787208" cy="5890666"/>
          </a:xfrm>
        </p:spPr>
        <p:txBody>
          <a:bodyPr>
            <a:normAutofit/>
          </a:bodyPr>
          <a:lstStyle/>
          <a:p>
            <a:r>
              <a:rPr lang="es-CL" sz="7200" b="1" dirty="0" smtClean="0">
                <a:solidFill>
                  <a:schemeClr val="accent1">
                    <a:lumMod val="75000"/>
                  </a:schemeClr>
                </a:solidFill>
                <a:effectLst>
                  <a:outerShdw blurRad="38100" dist="38100" dir="2700000" algn="tl">
                    <a:srgbClr val="000000">
                      <a:alpha val="43137"/>
                    </a:srgbClr>
                  </a:outerShdw>
                </a:effectLst>
              </a:rPr>
              <a:t>¿Cómo postular </a:t>
            </a:r>
            <a:br>
              <a:rPr lang="es-CL" sz="7200" b="1" dirty="0" smtClean="0">
                <a:solidFill>
                  <a:schemeClr val="accent1">
                    <a:lumMod val="75000"/>
                  </a:schemeClr>
                </a:solidFill>
                <a:effectLst>
                  <a:outerShdw blurRad="38100" dist="38100" dir="2700000" algn="tl">
                    <a:srgbClr val="000000">
                      <a:alpha val="43137"/>
                    </a:srgbClr>
                  </a:outerShdw>
                </a:effectLst>
              </a:rPr>
            </a:br>
            <a:r>
              <a:rPr lang="es-CL" sz="7200" b="1" dirty="0" smtClean="0">
                <a:solidFill>
                  <a:schemeClr val="accent1">
                    <a:lumMod val="75000"/>
                  </a:schemeClr>
                </a:solidFill>
                <a:effectLst>
                  <a:outerShdw blurRad="38100" dist="38100" dir="2700000" algn="tl">
                    <a:srgbClr val="000000">
                      <a:alpha val="43137"/>
                    </a:srgbClr>
                  </a:outerShdw>
                </a:effectLst>
              </a:rPr>
              <a:t>un proyecto? </a:t>
            </a:r>
            <a:endParaRPr lang="es-CL" sz="7200" b="1" dirty="0">
              <a:solidFill>
                <a:schemeClr val="accent1">
                  <a:lumMod val="75000"/>
                </a:schemeClr>
              </a:solidFill>
              <a:effectLst>
                <a:outerShdw blurRad="38100" dist="38100" dir="2700000" algn="tl">
                  <a:srgbClr val="000000">
                    <a:alpha val="43137"/>
                  </a:srgbClr>
                </a:outerShdw>
              </a:effectLst>
            </a:endParaRPr>
          </a:p>
        </p:txBody>
      </p:sp>
      <p:pic>
        <p:nvPicPr>
          <p:cNvPr id="4" name="3 Marcador de contenido"/>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1369980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xmlns="" val="2441795594"/>
              </p:ext>
            </p:extLst>
          </p:nvPr>
        </p:nvGraphicFramePr>
        <p:xfrm>
          <a:off x="1403648" y="986124"/>
          <a:ext cx="6840760" cy="5614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3 Marcador de contenido"/>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71619" y="160338"/>
            <a:ext cx="1728192" cy="871262"/>
          </a:xfrm>
          <a:prstGeom prst="rect">
            <a:avLst/>
          </a:prstGeom>
        </p:spPr>
      </p:pic>
    </p:spTree>
    <p:extLst>
      <p:ext uri="{BB962C8B-B14F-4D97-AF65-F5344CB8AC3E}">
        <p14:creationId xmlns:p14="http://schemas.microsoft.com/office/powerpoint/2010/main" xmlns="" val="27691670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1383</TotalTime>
  <Words>2924</Words>
  <Application>Microsoft Office PowerPoint</Application>
  <PresentationFormat>Presentación en pantalla (4:3)</PresentationFormat>
  <Paragraphs>490</Paragraphs>
  <Slides>51</Slides>
  <Notes>42</Notes>
  <HiddenSlides>0</HiddenSlides>
  <MMClips>0</MMClips>
  <ScaleCrop>false</ScaleCrop>
  <HeadingPairs>
    <vt:vector size="4" baseType="variant">
      <vt:variant>
        <vt:lpstr>Tema</vt:lpstr>
      </vt:variant>
      <vt:variant>
        <vt:i4>1</vt:i4>
      </vt:variant>
      <vt:variant>
        <vt:lpstr>Títulos de diapositiva</vt:lpstr>
      </vt:variant>
      <vt:variant>
        <vt:i4>51</vt:i4>
      </vt:variant>
    </vt:vector>
  </HeadingPairs>
  <TitlesOfParts>
    <vt:vector size="52" baseType="lpstr">
      <vt:lpstr>Tema de Office</vt:lpstr>
      <vt:lpstr>Diapositiva 1</vt:lpstr>
      <vt:lpstr>Ministerio de Desarrollo Social</vt:lpstr>
      <vt:lpstr>División de Cooperación Público Privada</vt:lpstr>
      <vt:lpstr>Este fondo busca relevar acciones sociales innovadoras que abran espacios para la generación de conocimiento, sistematización, reflexión, diálogo y la ampliación de las buenas prácticas en temas de pobreza y vulnerabilidad social.  </vt:lpstr>
      <vt:lpstr>¿Qué tipo de proyectos se pueden postular?</vt:lpstr>
      <vt:lpstr>¿Quiénes pueden postular?</vt:lpstr>
      <vt:lpstr>Innovación Social</vt:lpstr>
      <vt:lpstr>¿Cómo postular  un proyecto? </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Enfoque de género</vt:lpstr>
      <vt:lpstr>Diapositiva 49</vt:lpstr>
      <vt:lpstr>Diapositiva 50</vt:lpstr>
      <vt:lpstr>Diapositiva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Danae Mlynarz Puig</dc:creator>
  <cp:lastModifiedBy>emarquez</cp:lastModifiedBy>
  <cp:revision>81</cp:revision>
  <dcterms:created xsi:type="dcterms:W3CDTF">2016-04-18T16:09:14Z</dcterms:created>
  <dcterms:modified xsi:type="dcterms:W3CDTF">2018-06-19T23:08:48Z</dcterms:modified>
</cp:coreProperties>
</file>